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535" r:id="rId5"/>
    <p:sldId id="767" r:id="rId6"/>
    <p:sldId id="258" r:id="rId7"/>
    <p:sldId id="259" r:id="rId8"/>
    <p:sldId id="262" r:id="rId9"/>
    <p:sldId id="263" r:id="rId10"/>
    <p:sldId id="261" r:id="rId11"/>
    <p:sldId id="264" r:id="rId12"/>
    <p:sldId id="265" r:id="rId13"/>
    <p:sldId id="768" r:id="rId14"/>
    <p:sldId id="5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44D"/>
    <a:srgbClr val="D57503"/>
    <a:srgbClr val="2980B9"/>
    <a:srgbClr val="43B80B"/>
    <a:srgbClr val="C60C30"/>
    <a:srgbClr val="772432"/>
    <a:srgbClr val="F2F1F6"/>
    <a:srgbClr val="403A37"/>
    <a:srgbClr val="FFFFFF"/>
    <a:srgbClr val="292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410F-FB61-4AEC-9BC4-2AA1CA84E9DC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3608-A23B-4E28-8C39-9E489EE48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1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1BBF6-9BEB-4067-8FCC-C67C86782E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BBD8-B235-4B6C-8A11-2B193697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Background placeholder: </a:t>
            </a:r>
            <a:r>
              <a:rPr lang="en-US" b="1"/>
              <a:t>After choosing your image, Right click on the image -&gt; Send to back -&gt; Click on send to back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08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2372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76410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58998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241586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24174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006762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889350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476410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358998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241586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124174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8006762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9889350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4470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536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2043953" y="1992722"/>
            <a:ext cx="2028585" cy="20183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07253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6101123" y="1992722"/>
            <a:ext cx="2028585" cy="2018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12970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10158293" y="1992722"/>
            <a:ext cx="2028585" cy="20183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15368" y="4011066"/>
            <a:ext cx="2028585" cy="201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043953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072537" y="4011066"/>
            <a:ext cx="2028585" cy="2018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101122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8129706" y="4011066"/>
            <a:ext cx="2028585" cy="2018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158291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74762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5368" y="1992722"/>
            <a:ext cx="6085752" cy="403668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6101123" y="1992722"/>
            <a:ext cx="2028585" cy="2018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12970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10158293" y="1992722"/>
            <a:ext cx="2028585" cy="20183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101122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8129706" y="4011066"/>
            <a:ext cx="2028585" cy="2018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158291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44993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1792938"/>
            <a:ext cx="4971570" cy="3263156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306030" y="1792938"/>
            <a:ext cx="4971570" cy="3263156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566160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92938"/>
            <a:ext cx="12192000" cy="304800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172412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92938"/>
            <a:ext cx="9159368" cy="3048003"/>
          </a:xfrm>
          <a:custGeom>
            <a:avLst/>
            <a:gdLst>
              <a:gd name="connsiteX0" fmla="*/ 0 w 9159368"/>
              <a:gd name="connsiteY0" fmla="*/ 0 h 3048003"/>
              <a:gd name="connsiteX1" fmla="*/ 9159368 w 9159368"/>
              <a:gd name="connsiteY1" fmla="*/ 0 h 3048003"/>
              <a:gd name="connsiteX2" fmla="*/ 9159368 w 9159368"/>
              <a:gd name="connsiteY2" fmla="*/ 0 h 3048003"/>
              <a:gd name="connsiteX3" fmla="*/ 9159368 w 9159368"/>
              <a:gd name="connsiteY3" fmla="*/ 3048003 h 3048003"/>
              <a:gd name="connsiteX4" fmla="*/ 0 w 9159368"/>
              <a:gd name="connsiteY4" fmla="*/ 3048003 h 3048003"/>
              <a:gd name="connsiteX5" fmla="*/ 0 w 9159368"/>
              <a:gd name="connsiteY5" fmla="*/ 0 h 3048003"/>
              <a:gd name="connsiteX0" fmla="*/ 0 w 9159368"/>
              <a:gd name="connsiteY0" fmla="*/ 0 h 3048003"/>
              <a:gd name="connsiteX1" fmla="*/ 9159368 w 9159368"/>
              <a:gd name="connsiteY1" fmla="*/ 0 h 3048003"/>
              <a:gd name="connsiteX2" fmla="*/ 9159368 w 9159368"/>
              <a:gd name="connsiteY2" fmla="*/ 0 h 3048003"/>
              <a:gd name="connsiteX3" fmla="*/ 7192255 w 9159368"/>
              <a:gd name="connsiteY3" fmla="*/ 3017267 h 3048003"/>
              <a:gd name="connsiteX4" fmla="*/ 0 w 9159368"/>
              <a:gd name="connsiteY4" fmla="*/ 3048003 h 3048003"/>
              <a:gd name="connsiteX5" fmla="*/ 0 w 9159368"/>
              <a:gd name="connsiteY5" fmla="*/ 0 h 3048003"/>
              <a:gd name="connsiteX0" fmla="*/ 0 w 9159368"/>
              <a:gd name="connsiteY0" fmla="*/ 0 h 3048003"/>
              <a:gd name="connsiteX1" fmla="*/ 9159368 w 9159368"/>
              <a:gd name="connsiteY1" fmla="*/ 0 h 3048003"/>
              <a:gd name="connsiteX2" fmla="*/ 9159368 w 9159368"/>
              <a:gd name="connsiteY2" fmla="*/ 0 h 3048003"/>
              <a:gd name="connsiteX3" fmla="*/ 7176887 w 9159368"/>
              <a:gd name="connsiteY3" fmla="*/ 3040319 h 3048003"/>
              <a:gd name="connsiteX4" fmla="*/ 0 w 9159368"/>
              <a:gd name="connsiteY4" fmla="*/ 3048003 h 3048003"/>
              <a:gd name="connsiteX5" fmla="*/ 0 w 9159368"/>
              <a:gd name="connsiteY5" fmla="*/ 0 h 304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368" h="3048003">
                <a:moveTo>
                  <a:pt x="0" y="0"/>
                </a:moveTo>
                <a:lnTo>
                  <a:pt x="9159368" y="0"/>
                </a:lnTo>
                <a:lnTo>
                  <a:pt x="9159368" y="0"/>
                </a:lnTo>
                <a:lnTo>
                  <a:pt x="7176887" y="3040319"/>
                </a:lnTo>
                <a:lnTo>
                  <a:pt x="0" y="3048003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arallelogram 1"/>
          <p:cNvSpPr/>
          <p:nvPr userDrawn="1"/>
        </p:nvSpPr>
        <p:spPr>
          <a:xfrm>
            <a:off x="6654373" y="0"/>
            <a:ext cx="3903489" cy="5701553"/>
          </a:xfrm>
          <a:prstGeom prst="parallelogram">
            <a:avLst>
              <a:gd name="adj" fmla="val 954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>
            <a:off x="6119052" y="2942985"/>
            <a:ext cx="2680361" cy="3915015"/>
          </a:xfrm>
          <a:prstGeom prst="parallelogram">
            <a:avLst>
              <a:gd name="adj" fmla="val 954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 userDrawn="1"/>
        </p:nvSpPr>
        <p:spPr>
          <a:xfrm>
            <a:off x="10557862" y="3615228"/>
            <a:ext cx="2680361" cy="3915015"/>
          </a:xfrm>
          <a:prstGeom prst="parallelogram">
            <a:avLst>
              <a:gd name="adj" fmla="val 9546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 userDrawn="1"/>
        </p:nvSpPr>
        <p:spPr>
          <a:xfrm>
            <a:off x="11113731" y="4234248"/>
            <a:ext cx="1416311" cy="2068706"/>
          </a:xfrm>
          <a:prstGeom prst="parallelogram">
            <a:avLst>
              <a:gd name="adj" fmla="val 954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837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2062554"/>
            <a:ext cx="12192001" cy="2312946"/>
          </a:xfrm>
          <a:custGeom>
            <a:avLst/>
            <a:gdLst>
              <a:gd name="connsiteX0" fmla="*/ 1 w 12192001"/>
              <a:gd name="connsiteY0" fmla="*/ 1905640 h 2312946"/>
              <a:gd name="connsiteX1" fmla="*/ 11595207 w 12192001"/>
              <a:gd name="connsiteY1" fmla="*/ 1905640 h 2312946"/>
              <a:gd name="connsiteX2" fmla="*/ 11595207 w 12192001"/>
              <a:gd name="connsiteY2" fmla="*/ 2312946 h 2312946"/>
              <a:gd name="connsiteX3" fmla="*/ 1 w 12192001"/>
              <a:gd name="connsiteY3" fmla="*/ 2312946 h 2312946"/>
              <a:gd name="connsiteX4" fmla="*/ 596794 w 12192001"/>
              <a:gd name="connsiteY4" fmla="*/ 1429230 h 2312946"/>
              <a:gd name="connsiteX5" fmla="*/ 12192000 w 12192001"/>
              <a:gd name="connsiteY5" fmla="*/ 1429230 h 2312946"/>
              <a:gd name="connsiteX6" fmla="*/ 12192000 w 12192001"/>
              <a:gd name="connsiteY6" fmla="*/ 1836536 h 2312946"/>
              <a:gd name="connsiteX7" fmla="*/ 596794 w 12192001"/>
              <a:gd name="connsiteY7" fmla="*/ 1836536 h 2312946"/>
              <a:gd name="connsiteX8" fmla="*/ 2 w 12192001"/>
              <a:gd name="connsiteY8" fmla="*/ 952820 h 2312946"/>
              <a:gd name="connsiteX9" fmla="*/ 11595208 w 12192001"/>
              <a:gd name="connsiteY9" fmla="*/ 952820 h 2312946"/>
              <a:gd name="connsiteX10" fmla="*/ 11595208 w 12192001"/>
              <a:gd name="connsiteY10" fmla="*/ 1360126 h 2312946"/>
              <a:gd name="connsiteX11" fmla="*/ 2 w 12192001"/>
              <a:gd name="connsiteY11" fmla="*/ 1360126 h 2312946"/>
              <a:gd name="connsiteX12" fmla="*/ 596794 w 12192001"/>
              <a:gd name="connsiteY12" fmla="*/ 476410 h 2312946"/>
              <a:gd name="connsiteX13" fmla="*/ 12192001 w 12192001"/>
              <a:gd name="connsiteY13" fmla="*/ 476410 h 2312946"/>
              <a:gd name="connsiteX14" fmla="*/ 12192001 w 12192001"/>
              <a:gd name="connsiteY14" fmla="*/ 883716 h 2312946"/>
              <a:gd name="connsiteX15" fmla="*/ 596794 w 12192001"/>
              <a:gd name="connsiteY15" fmla="*/ 883716 h 2312946"/>
              <a:gd name="connsiteX16" fmla="*/ 0 w 12192001"/>
              <a:gd name="connsiteY16" fmla="*/ 0 h 2312946"/>
              <a:gd name="connsiteX17" fmla="*/ 11595207 w 12192001"/>
              <a:gd name="connsiteY17" fmla="*/ 0 h 2312946"/>
              <a:gd name="connsiteX18" fmla="*/ 11595207 w 12192001"/>
              <a:gd name="connsiteY18" fmla="*/ 407306 h 2312946"/>
              <a:gd name="connsiteX19" fmla="*/ 0 w 12192001"/>
              <a:gd name="connsiteY19" fmla="*/ 407306 h 231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1" h="2312946">
                <a:moveTo>
                  <a:pt x="1" y="1905640"/>
                </a:moveTo>
                <a:lnTo>
                  <a:pt x="11595207" y="1905640"/>
                </a:lnTo>
                <a:lnTo>
                  <a:pt x="11595207" y="2312946"/>
                </a:lnTo>
                <a:lnTo>
                  <a:pt x="1" y="2312946"/>
                </a:lnTo>
                <a:close/>
                <a:moveTo>
                  <a:pt x="596794" y="1429230"/>
                </a:moveTo>
                <a:lnTo>
                  <a:pt x="12192000" y="1429230"/>
                </a:lnTo>
                <a:lnTo>
                  <a:pt x="12192000" y="1836536"/>
                </a:lnTo>
                <a:lnTo>
                  <a:pt x="596794" y="1836536"/>
                </a:lnTo>
                <a:close/>
                <a:moveTo>
                  <a:pt x="2" y="952820"/>
                </a:moveTo>
                <a:lnTo>
                  <a:pt x="11595208" y="952820"/>
                </a:lnTo>
                <a:lnTo>
                  <a:pt x="11595208" y="1360126"/>
                </a:lnTo>
                <a:lnTo>
                  <a:pt x="2" y="1360126"/>
                </a:lnTo>
                <a:close/>
                <a:moveTo>
                  <a:pt x="596794" y="476410"/>
                </a:moveTo>
                <a:lnTo>
                  <a:pt x="12192001" y="476410"/>
                </a:lnTo>
                <a:lnTo>
                  <a:pt x="12192001" y="883716"/>
                </a:lnTo>
                <a:lnTo>
                  <a:pt x="596794" y="883716"/>
                </a:lnTo>
                <a:close/>
                <a:moveTo>
                  <a:pt x="0" y="0"/>
                </a:moveTo>
                <a:lnTo>
                  <a:pt x="11595207" y="0"/>
                </a:lnTo>
                <a:lnTo>
                  <a:pt x="11595207" y="407306"/>
                </a:lnTo>
                <a:lnTo>
                  <a:pt x="0" y="407306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22791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09345" y="1831358"/>
            <a:ext cx="2796988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1831358"/>
            <a:ext cx="4646279" cy="400850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454999" y="1831358"/>
            <a:ext cx="2822600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609345" y="3990571"/>
            <a:ext cx="5668254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66926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675611" y="0"/>
            <a:ext cx="2533825" cy="512525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326602" y="2328262"/>
            <a:ext cx="2533825" cy="4529738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26602" y="0"/>
            <a:ext cx="2533825" cy="2205318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675610" y="5225143"/>
            <a:ext cx="2533825" cy="1632856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31408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390812" y="0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804674" y="2470417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2812" y="0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76674" y="2470417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96505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615568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82250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348932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715613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96918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1" hasCustomPrompt="1"/>
          </p:nvPr>
        </p:nvSpPr>
        <p:spPr>
          <a:xfrm>
            <a:off x="4502845" y="-484095"/>
            <a:ext cx="7050098" cy="7468880"/>
          </a:xfrm>
          <a:custGeom>
            <a:avLst/>
            <a:gdLst>
              <a:gd name="connsiteX0" fmla="*/ 2734512 w 7050098"/>
              <a:gd name="connsiteY0" fmla="*/ 2159214 h 7468880"/>
              <a:gd name="connsiteX1" fmla="*/ 3265712 w 7050098"/>
              <a:gd name="connsiteY1" fmla="*/ 2159214 h 7468880"/>
              <a:gd name="connsiteX2" fmla="*/ 1545492 w 7050098"/>
              <a:gd name="connsiteY2" fmla="*/ 7322884 h 7468880"/>
              <a:gd name="connsiteX3" fmla="*/ 1014292 w 7050098"/>
              <a:gd name="connsiteY3" fmla="*/ 7322884 h 7468880"/>
              <a:gd name="connsiteX4" fmla="*/ 4935986 w 7050098"/>
              <a:gd name="connsiteY4" fmla="*/ 1828799 h 7468880"/>
              <a:gd name="connsiteX5" fmla="*/ 5467186 w 7050098"/>
              <a:gd name="connsiteY5" fmla="*/ 1828799 h 7468880"/>
              <a:gd name="connsiteX6" fmla="*/ 3746966 w 7050098"/>
              <a:gd name="connsiteY6" fmla="*/ 6992470 h 7468880"/>
              <a:gd name="connsiteX7" fmla="*/ 3215766 w 7050098"/>
              <a:gd name="connsiteY7" fmla="*/ 6992470 h 7468880"/>
              <a:gd name="connsiteX8" fmla="*/ 1720220 w 7050098"/>
              <a:gd name="connsiteY8" fmla="*/ 1575228 h 7468880"/>
              <a:gd name="connsiteX9" fmla="*/ 2251420 w 7050098"/>
              <a:gd name="connsiteY9" fmla="*/ 1575228 h 7468880"/>
              <a:gd name="connsiteX10" fmla="*/ 531200 w 7050098"/>
              <a:gd name="connsiteY10" fmla="*/ 6738898 h 7468880"/>
              <a:gd name="connsiteX11" fmla="*/ 0 w 7050098"/>
              <a:gd name="connsiteY11" fmla="*/ 6738898 h 7468880"/>
              <a:gd name="connsiteX12" fmla="*/ 4809210 w 7050098"/>
              <a:gd name="connsiteY12" fmla="*/ 1267865 h 7468880"/>
              <a:gd name="connsiteX13" fmla="*/ 5040724 w 7050098"/>
              <a:gd name="connsiteY13" fmla="*/ 1267865 h 7468880"/>
              <a:gd name="connsiteX14" fmla="*/ 3020818 w 7050098"/>
              <a:gd name="connsiteY14" fmla="*/ 7468880 h 7468880"/>
              <a:gd name="connsiteX15" fmla="*/ 2789304 w 7050098"/>
              <a:gd name="connsiteY15" fmla="*/ 7468880 h 7468880"/>
              <a:gd name="connsiteX16" fmla="*/ 4255957 w 7050098"/>
              <a:gd name="connsiteY16" fmla="*/ 1121869 h 7468880"/>
              <a:gd name="connsiteX17" fmla="*/ 4487471 w 7050098"/>
              <a:gd name="connsiteY17" fmla="*/ 1121869 h 7468880"/>
              <a:gd name="connsiteX18" fmla="*/ 2467565 w 7050098"/>
              <a:gd name="connsiteY18" fmla="*/ 7322884 h 7468880"/>
              <a:gd name="connsiteX19" fmla="*/ 2236051 w 7050098"/>
              <a:gd name="connsiteY19" fmla="*/ 7322884 h 7468880"/>
              <a:gd name="connsiteX20" fmla="*/ 5818294 w 7050098"/>
              <a:gd name="connsiteY20" fmla="*/ 1037345 h 7468880"/>
              <a:gd name="connsiteX21" fmla="*/ 7050098 w 7050098"/>
              <a:gd name="connsiteY21" fmla="*/ 1037345 h 7468880"/>
              <a:gd name="connsiteX22" fmla="*/ 5308182 w 7050098"/>
              <a:gd name="connsiteY22" fmla="*/ 6201015 h 7468880"/>
              <a:gd name="connsiteX23" fmla="*/ 4076378 w 7050098"/>
              <a:gd name="connsiteY23" fmla="*/ 6201015 h 7468880"/>
              <a:gd name="connsiteX24" fmla="*/ 3794908 w 7050098"/>
              <a:gd name="connsiteY24" fmla="*/ 791456 h 7468880"/>
              <a:gd name="connsiteX25" fmla="*/ 4326108 w 7050098"/>
              <a:gd name="connsiteY25" fmla="*/ 791456 h 7468880"/>
              <a:gd name="connsiteX26" fmla="*/ 2605888 w 7050098"/>
              <a:gd name="connsiteY26" fmla="*/ 5955126 h 7468880"/>
              <a:gd name="connsiteX27" fmla="*/ 2074688 w 7050098"/>
              <a:gd name="connsiteY27" fmla="*/ 5955126 h 7468880"/>
              <a:gd name="connsiteX28" fmla="*/ 2603884 w 7050098"/>
              <a:gd name="connsiteY28" fmla="*/ 729984 h 7468880"/>
              <a:gd name="connsiteX29" fmla="*/ 3135084 w 7050098"/>
              <a:gd name="connsiteY29" fmla="*/ 729984 h 7468880"/>
              <a:gd name="connsiteX30" fmla="*/ 1414864 w 7050098"/>
              <a:gd name="connsiteY30" fmla="*/ 5893654 h 7468880"/>
              <a:gd name="connsiteX31" fmla="*/ 883664 w 7050098"/>
              <a:gd name="connsiteY31" fmla="*/ 5893654 h 7468880"/>
              <a:gd name="connsiteX32" fmla="*/ 4912944 w 7050098"/>
              <a:gd name="connsiteY32" fmla="*/ 0 h 7468880"/>
              <a:gd name="connsiteX33" fmla="*/ 5144458 w 7050098"/>
              <a:gd name="connsiteY33" fmla="*/ 0 h 7468880"/>
              <a:gd name="connsiteX34" fmla="*/ 3124552 w 7050098"/>
              <a:gd name="connsiteY34" fmla="*/ 6201015 h 7468880"/>
              <a:gd name="connsiteX35" fmla="*/ 2893038 w 7050098"/>
              <a:gd name="connsiteY35" fmla="*/ 6201015 h 7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050098" h="7468880">
                <a:moveTo>
                  <a:pt x="2734512" y="2159214"/>
                </a:moveTo>
                <a:lnTo>
                  <a:pt x="3265712" y="2159214"/>
                </a:lnTo>
                <a:lnTo>
                  <a:pt x="1545492" y="7322884"/>
                </a:lnTo>
                <a:lnTo>
                  <a:pt x="1014292" y="7322884"/>
                </a:lnTo>
                <a:close/>
                <a:moveTo>
                  <a:pt x="4935986" y="1828799"/>
                </a:moveTo>
                <a:lnTo>
                  <a:pt x="5467186" y="1828799"/>
                </a:lnTo>
                <a:lnTo>
                  <a:pt x="3746966" y="6992470"/>
                </a:lnTo>
                <a:lnTo>
                  <a:pt x="3215766" y="6992470"/>
                </a:lnTo>
                <a:close/>
                <a:moveTo>
                  <a:pt x="1720220" y="1575228"/>
                </a:moveTo>
                <a:lnTo>
                  <a:pt x="2251420" y="1575228"/>
                </a:lnTo>
                <a:lnTo>
                  <a:pt x="531200" y="6738898"/>
                </a:lnTo>
                <a:lnTo>
                  <a:pt x="0" y="6738898"/>
                </a:lnTo>
                <a:close/>
                <a:moveTo>
                  <a:pt x="4809210" y="1267865"/>
                </a:moveTo>
                <a:lnTo>
                  <a:pt x="5040724" y="1267865"/>
                </a:lnTo>
                <a:lnTo>
                  <a:pt x="3020818" y="7468880"/>
                </a:lnTo>
                <a:lnTo>
                  <a:pt x="2789304" y="7468880"/>
                </a:lnTo>
                <a:close/>
                <a:moveTo>
                  <a:pt x="4255957" y="1121869"/>
                </a:moveTo>
                <a:lnTo>
                  <a:pt x="4487471" y="1121869"/>
                </a:lnTo>
                <a:lnTo>
                  <a:pt x="2467565" y="7322884"/>
                </a:lnTo>
                <a:lnTo>
                  <a:pt x="2236051" y="7322884"/>
                </a:lnTo>
                <a:close/>
                <a:moveTo>
                  <a:pt x="5818294" y="1037345"/>
                </a:moveTo>
                <a:lnTo>
                  <a:pt x="7050098" y="1037345"/>
                </a:lnTo>
                <a:lnTo>
                  <a:pt x="5308182" y="6201015"/>
                </a:lnTo>
                <a:lnTo>
                  <a:pt x="4076378" y="6201015"/>
                </a:lnTo>
                <a:close/>
                <a:moveTo>
                  <a:pt x="3794908" y="791456"/>
                </a:moveTo>
                <a:lnTo>
                  <a:pt x="4326108" y="791456"/>
                </a:lnTo>
                <a:lnTo>
                  <a:pt x="2605888" y="5955126"/>
                </a:lnTo>
                <a:lnTo>
                  <a:pt x="2074688" y="5955126"/>
                </a:lnTo>
                <a:close/>
                <a:moveTo>
                  <a:pt x="2603884" y="729984"/>
                </a:moveTo>
                <a:lnTo>
                  <a:pt x="3135084" y="729984"/>
                </a:lnTo>
                <a:lnTo>
                  <a:pt x="1414864" y="5893654"/>
                </a:lnTo>
                <a:lnTo>
                  <a:pt x="883664" y="5893654"/>
                </a:lnTo>
                <a:close/>
                <a:moveTo>
                  <a:pt x="4912944" y="0"/>
                </a:moveTo>
                <a:lnTo>
                  <a:pt x="5144458" y="0"/>
                </a:lnTo>
                <a:lnTo>
                  <a:pt x="3124552" y="6201015"/>
                </a:lnTo>
                <a:lnTo>
                  <a:pt x="2893038" y="620101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827190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81977" y="2469133"/>
            <a:ext cx="4299355" cy="266265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308083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70180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828800" y="2522921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657600" y="4351721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486400" y="70180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69110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44814" y="2082374"/>
            <a:ext cx="2973722" cy="2120792"/>
          </a:xfrm>
          <a:prstGeom prst="downArrowCallout">
            <a:avLst>
              <a:gd name="adj1" fmla="val 5805"/>
              <a:gd name="adj2" fmla="val 9211"/>
              <a:gd name="adj3" fmla="val 13335"/>
              <a:gd name="adj4" fmla="val 82482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609139" y="2082374"/>
            <a:ext cx="2973722" cy="2120792"/>
          </a:xfrm>
          <a:prstGeom prst="downArrowCallout">
            <a:avLst>
              <a:gd name="adj1" fmla="val 5805"/>
              <a:gd name="adj2" fmla="val 9211"/>
              <a:gd name="adj3" fmla="val 13335"/>
              <a:gd name="adj4" fmla="val 82482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973464" y="2082374"/>
            <a:ext cx="2973722" cy="2120792"/>
          </a:xfrm>
          <a:prstGeom prst="downArrowCallout">
            <a:avLst>
              <a:gd name="adj1" fmla="val 5805"/>
              <a:gd name="adj2" fmla="val 9211"/>
              <a:gd name="adj3" fmla="val 13335"/>
              <a:gd name="adj4" fmla="val 82482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387806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87075" y="4526415"/>
            <a:ext cx="791456" cy="791456"/>
          </a:xfrm>
          <a:prstGeom prst="ellipse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701181" y="4526415"/>
            <a:ext cx="791456" cy="791456"/>
          </a:xfrm>
          <a:prstGeom prst="ellipse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27866" y="4526415"/>
            <a:ext cx="791456" cy="791456"/>
          </a:xfrm>
          <a:prstGeom prst="ellipse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Oval Callout 8"/>
          <p:cNvSpPr/>
          <p:nvPr userDrawn="1"/>
        </p:nvSpPr>
        <p:spPr>
          <a:xfrm>
            <a:off x="1360074" y="2147078"/>
            <a:ext cx="2777779" cy="1967112"/>
          </a:xfrm>
          <a:prstGeom prst="wedgeEllipseCallout">
            <a:avLst>
              <a:gd name="adj1" fmla="val -35387"/>
              <a:gd name="adj2" fmla="val 644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 userDrawn="1"/>
        </p:nvSpPr>
        <p:spPr>
          <a:xfrm>
            <a:off x="4780918" y="2147078"/>
            <a:ext cx="2777779" cy="1967112"/>
          </a:xfrm>
          <a:prstGeom prst="wedgeEllipseCallout">
            <a:avLst>
              <a:gd name="adj1" fmla="val -35387"/>
              <a:gd name="adj2" fmla="val 644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 userDrawn="1"/>
        </p:nvSpPr>
        <p:spPr>
          <a:xfrm>
            <a:off x="8122025" y="2147078"/>
            <a:ext cx="2777779" cy="1967112"/>
          </a:xfrm>
          <a:prstGeom prst="wedgeEllipseCallout">
            <a:avLst>
              <a:gd name="adj1" fmla="val -35387"/>
              <a:gd name="adj2" fmla="val 644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52570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87075" y="4526415"/>
            <a:ext cx="791456" cy="791456"/>
          </a:xfrm>
          <a:prstGeom prst="round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657470" y="4526415"/>
            <a:ext cx="791456" cy="791456"/>
          </a:xfrm>
          <a:prstGeom prst="round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27866" y="4526415"/>
            <a:ext cx="791456" cy="791456"/>
          </a:xfrm>
          <a:prstGeom prst="round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279426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1191026" y="1978030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91026" y="1978029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6201016" y="1978030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01016" y="1978029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1191026" y="4129559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91026" y="4129558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6201016" y="4129559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01016" y="4129558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873993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978029"/>
            <a:ext cx="4134010" cy="251713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057990" y="1978029"/>
            <a:ext cx="4134010" cy="251713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134011" y="1978030"/>
            <a:ext cx="3923979" cy="25171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135112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83341" y="2669592"/>
            <a:ext cx="2950669" cy="171799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659085" y="2669592"/>
            <a:ext cx="2950669" cy="171799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134829" y="2669592"/>
            <a:ext cx="2950669" cy="171799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4292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11713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134855" y="993989"/>
            <a:ext cx="1922289" cy="1967547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14400" y="3152046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62652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63360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16636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544491" y="1978029"/>
            <a:ext cx="2674043" cy="2674043"/>
          </a:xfrm>
          <a:prstGeom prst="round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376278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14078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49809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5540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821271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883458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14078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14078" y="4068087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54911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54911" y="4068087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840502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14078" y="1978030"/>
            <a:ext cx="2804672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1" y="1978030"/>
            <a:ext cx="2804672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929924" y="1978030"/>
            <a:ext cx="2804672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61218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1978030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743201" y="1978030"/>
            <a:ext cx="3342554" cy="18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085755" y="1978030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914556" y="1978030"/>
            <a:ext cx="3342554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4021983"/>
            <a:ext cx="3342554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256954" y="401690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085754" y="4021983"/>
            <a:ext cx="3342554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28308" y="401690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735348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110958" y="2008767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039650" y="2008767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110958" y="393745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39650" y="393745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40715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233902" y="-7684"/>
            <a:ext cx="7958098" cy="6865684"/>
          </a:xfrm>
          <a:custGeom>
            <a:avLst/>
            <a:gdLst>
              <a:gd name="connsiteX0" fmla="*/ 0 w 5406998"/>
              <a:gd name="connsiteY0" fmla="*/ 0 h 6858000"/>
              <a:gd name="connsiteX1" fmla="*/ 5406998 w 5406998"/>
              <a:gd name="connsiteY1" fmla="*/ 0 h 6858000"/>
              <a:gd name="connsiteX2" fmla="*/ 5406998 w 5406998"/>
              <a:gd name="connsiteY2" fmla="*/ 6858000 h 6858000"/>
              <a:gd name="connsiteX3" fmla="*/ 0 w 5406998"/>
              <a:gd name="connsiteY3" fmla="*/ 6858000 h 6858000"/>
              <a:gd name="connsiteX4" fmla="*/ 0 w 5406998"/>
              <a:gd name="connsiteY4" fmla="*/ 0 h 6858000"/>
              <a:gd name="connsiteX0" fmla="*/ 1705855 w 5406998"/>
              <a:gd name="connsiteY0" fmla="*/ 0 h 6865684"/>
              <a:gd name="connsiteX1" fmla="*/ 5406998 w 5406998"/>
              <a:gd name="connsiteY1" fmla="*/ 7684 h 6865684"/>
              <a:gd name="connsiteX2" fmla="*/ 5406998 w 5406998"/>
              <a:gd name="connsiteY2" fmla="*/ 6865684 h 6865684"/>
              <a:gd name="connsiteX3" fmla="*/ 0 w 5406998"/>
              <a:gd name="connsiteY3" fmla="*/ 6865684 h 6865684"/>
              <a:gd name="connsiteX4" fmla="*/ 1705855 w 5406998"/>
              <a:gd name="connsiteY4" fmla="*/ 0 h 6865684"/>
              <a:gd name="connsiteX0" fmla="*/ 1705855 w 5406998"/>
              <a:gd name="connsiteY0" fmla="*/ 0 h 6865684"/>
              <a:gd name="connsiteX1" fmla="*/ 5406998 w 5406998"/>
              <a:gd name="connsiteY1" fmla="*/ 7684 h 6865684"/>
              <a:gd name="connsiteX2" fmla="*/ 5406998 w 5406998"/>
              <a:gd name="connsiteY2" fmla="*/ 6865684 h 6865684"/>
              <a:gd name="connsiteX3" fmla="*/ 0 w 5406998"/>
              <a:gd name="connsiteY3" fmla="*/ 6865684 h 6865684"/>
              <a:gd name="connsiteX4" fmla="*/ 1705855 w 5406998"/>
              <a:gd name="connsiteY4" fmla="*/ 0 h 6865684"/>
              <a:gd name="connsiteX0" fmla="*/ 2056942 w 5758085"/>
              <a:gd name="connsiteY0" fmla="*/ 0 h 6865684"/>
              <a:gd name="connsiteX1" fmla="*/ 5758085 w 5758085"/>
              <a:gd name="connsiteY1" fmla="*/ 7684 h 6865684"/>
              <a:gd name="connsiteX2" fmla="*/ 5758085 w 5758085"/>
              <a:gd name="connsiteY2" fmla="*/ 6865684 h 6865684"/>
              <a:gd name="connsiteX3" fmla="*/ 351087 w 5758085"/>
              <a:gd name="connsiteY3" fmla="*/ 6865684 h 6865684"/>
              <a:gd name="connsiteX4" fmla="*/ 696868 w 5758085"/>
              <a:gd name="connsiteY4" fmla="*/ 3957277 h 6865684"/>
              <a:gd name="connsiteX5" fmla="*/ 2056942 w 5758085"/>
              <a:gd name="connsiteY5" fmla="*/ 0 h 6865684"/>
              <a:gd name="connsiteX0" fmla="*/ 4389220 w 8090363"/>
              <a:gd name="connsiteY0" fmla="*/ 0 h 6865684"/>
              <a:gd name="connsiteX1" fmla="*/ 8090363 w 8090363"/>
              <a:gd name="connsiteY1" fmla="*/ 7684 h 6865684"/>
              <a:gd name="connsiteX2" fmla="*/ 8090363 w 8090363"/>
              <a:gd name="connsiteY2" fmla="*/ 6865684 h 6865684"/>
              <a:gd name="connsiteX3" fmla="*/ 132265 w 8090363"/>
              <a:gd name="connsiteY3" fmla="*/ 6858000 h 6865684"/>
              <a:gd name="connsiteX4" fmla="*/ 3029146 w 8090363"/>
              <a:gd name="connsiteY4" fmla="*/ 3957277 h 6865684"/>
              <a:gd name="connsiteX5" fmla="*/ 4389220 w 8090363"/>
              <a:gd name="connsiteY5" fmla="*/ 0 h 6865684"/>
              <a:gd name="connsiteX0" fmla="*/ 4373716 w 8074859"/>
              <a:gd name="connsiteY0" fmla="*/ 0 h 6865684"/>
              <a:gd name="connsiteX1" fmla="*/ 8074859 w 8074859"/>
              <a:gd name="connsiteY1" fmla="*/ 7684 h 6865684"/>
              <a:gd name="connsiteX2" fmla="*/ 8074859 w 8074859"/>
              <a:gd name="connsiteY2" fmla="*/ 6865684 h 6865684"/>
              <a:gd name="connsiteX3" fmla="*/ 116761 w 8074859"/>
              <a:gd name="connsiteY3" fmla="*/ 6858000 h 6865684"/>
              <a:gd name="connsiteX4" fmla="*/ 3551525 w 8074859"/>
              <a:gd name="connsiteY4" fmla="*/ 3388659 h 6865684"/>
              <a:gd name="connsiteX5" fmla="*/ 4373716 w 8074859"/>
              <a:gd name="connsiteY5" fmla="*/ 0 h 6865684"/>
              <a:gd name="connsiteX0" fmla="*/ 4256955 w 7958098"/>
              <a:gd name="connsiteY0" fmla="*/ 0 h 6865684"/>
              <a:gd name="connsiteX1" fmla="*/ 7958098 w 7958098"/>
              <a:gd name="connsiteY1" fmla="*/ 7684 h 6865684"/>
              <a:gd name="connsiteX2" fmla="*/ 7958098 w 7958098"/>
              <a:gd name="connsiteY2" fmla="*/ 6865684 h 6865684"/>
              <a:gd name="connsiteX3" fmla="*/ 0 w 7958098"/>
              <a:gd name="connsiteY3" fmla="*/ 6858000 h 6865684"/>
              <a:gd name="connsiteX4" fmla="*/ 3434764 w 7958098"/>
              <a:gd name="connsiteY4" fmla="*/ 3388659 h 6865684"/>
              <a:gd name="connsiteX5" fmla="*/ 4256955 w 7958098"/>
              <a:gd name="connsiteY5" fmla="*/ 0 h 68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8098" h="6865684">
                <a:moveTo>
                  <a:pt x="4256955" y="0"/>
                </a:moveTo>
                <a:lnTo>
                  <a:pt x="7958098" y="7684"/>
                </a:lnTo>
                <a:lnTo>
                  <a:pt x="7958098" y="6865684"/>
                </a:lnTo>
                <a:lnTo>
                  <a:pt x="0" y="6858000"/>
                </a:lnTo>
                <a:cubicBezTo>
                  <a:pt x="186124" y="4290893"/>
                  <a:pt x="3150455" y="4532940"/>
                  <a:pt x="3434764" y="3388659"/>
                </a:cubicBezTo>
                <a:cubicBezTo>
                  <a:pt x="3719073" y="2244378"/>
                  <a:pt x="3413419" y="658266"/>
                  <a:pt x="4256955" y="0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11743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85002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3114312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5401876" y="0"/>
            <a:ext cx="6101121" cy="6858000"/>
          </a:xfrm>
          <a:custGeom>
            <a:avLst/>
            <a:gdLst>
              <a:gd name="connsiteX0" fmla="*/ 3752417 w 6101121"/>
              <a:gd name="connsiteY0" fmla="*/ 1340864 h 6858000"/>
              <a:gd name="connsiteX1" fmla="*/ 6101121 w 6101121"/>
              <a:gd name="connsiteY1" fmla="*/ 1340864 h 6858000"/>
              <a:gd name="connsiteX2" fmla="*/ 4446444 w 6101121"/>
              <a:gd name="connsiteY2" fmla="*/ 6858000 h 6858000"/>
              <a:gd name="connsiteX3" fmla="*/ 2097740 w 6101121"/>
              <a:gd name="connsiteY3" fmla="*/ 6858000 h 6858000"/>
              <a:gd name="connsiteX4" fmla="*/ 1654677 w 6101121"/>
              <a:gd name="connsiteY4" fmla="*/ 0 h 6858000"/>
              <a:gd name="connsiteX5" fmla="*/ 4003381 w 6101121"/>
              <a:gd name="connsiteY5" fmla="*/ 0 h 6858000"/>
              <a:gd name="connsiteX6" fmla="*/ 2348704 w 6101121"/>
              <a:gd name="connsiteY6" fmla="*/ 5517136 h 6858000"/>
              <a:gd name="connsiteX7" fmla="*/ 0 w 6101121"/>
              <a:gd name="connsiteY7" fmla="*/ 55171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1121" h="6858000">
                <a:moveTo>
                  <a:pt x="3752417" y="1340864"/>
                </a:moveTo>
                <a:lnTo>
                  <a:pt x="6101121" y="1340864"/>
                </a:lnTo>
                <a:lnTo>
                  <a:pt x="4446444" y="6858000"/>
                </a:lnTo>
                <a:lnTo>
                  <a:pt x="2097740" y="6858000"/>
                </a:lnTo>
                <a:close/>
                <a:moveTo>
                  <a:pt x="1654677" y="0"/>
                </a:moveTo>
                <a:lnTo>
                  <a:pt x="4003381" y="0"/>
                </a:lnTo>
                <a:lnTo>
                  <a:pt x="2348704" y="5517136"/>
                </a:lnTo>
                <a:lnTo>
                  <a:pt x="0" y="5517136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25893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3096666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34855" y="1682369"/>
            <a:ext cx="1922289" cy="1967547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938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909022" y="-1242546"/>
            <a:ext cx="5809348" cy="9008283"/>
          </a:xfrm>
          <a:custGeom>
            <a:avLst/>
            <a:gdLst>
              <a:gd name="connsiteX0" fmla="*/ 4534337 w 5809348"/>
              <a:gd name="connsiteY0" fmla="*/ 6013267 h 9008283"/>
              <a:gd name="connsiteX1" fmla="*/ 5809348 w 5809348"/>
              <a:gd name="connsiteY1" fmla="*/ 6013267 h 9008283"/>
              <a:gd name="connsiteX2" fmla="*/ 4911095 w 5809348"/>
              <a:gd name="connsiteY2" fmla="*/ 9008283 h 9008283"/>
              <a:gd name="connsiteX3" fmla="*/ 3636084 w 5809348"/>
              <a:gd name="connsiteY3" fmla="*/ 9008283 h 9008283"/>
              <a:gd name="connsiteX4" fmla="*/ 3395564 w 5809348"/>
              <a:gd name="connsiteY4" fmla="*/ 5285369 h 9008283"/>
              <a:gd name="connsiteX5" fmla="*/ 4670575 w 5809348"/>
              <a:gd name="connsiteY5" fmla="*/ 5285369 h 9008283"/>
              <a:gd name="connsiteX6" fmla="*/ 3772322 w 5809348"/>
              <a:gd name="connsiteY6" fmla="*/ 8280386 h 9008283"/>
              <a:gd name="connsiteX7" fmla="*/ 2497311 w 5809348"/>
              <a:gd name="connsiteY7" fmla="*/ 8280386 h 9008283"/>
              <a:gd name="connsiteX8" fmla="*/ 2252179 w 5809348"/>
              <a:gd name="connsiteY8" fmla="*/ 4542398 h 9008283"/>
              <a:gd name="connsiteX9" fmla="*/ 3527190 w 5809348"/>
              <a:gd name="connsiteY9" fmla="*/ 4542398 h 9008283"/>
              <a:gd name="connsiteX10" fmla="*/ 2628937 w 5809348"/>
              <a:gd name="connsiteY10" fmla="*/ 7537414 h 9008283"/>
              <a:gd name="connsiteX11" fmla="*/ 1353926 w 5809348"/>
              <a:gd name="connsiteY11" fmla="*/ 7537414 h 9008283"/>
              <a:gd name="connsiteX12" fmla="*/ 1113406 w 5809348"/>
              <a:gd name="connsiteY12" fmla="*/ 3814500 h 9008283"/>
              <a:gd name="connsiteX13" fmla="*/ 2388417 w 5809348"/>
              <a:gd name="connsiteY13" fmla="*/ 3814500 h 9008283"/>
              <a:gd name="connsiteX14" fmla="*/ 1490164 w 5809348"/>
              <a:gd name="connsiteY14" fmla="*/ 6809517 h 9008283"/>
              <a:gd name="connsiteX15" fmla="*/ 215153 w 5809348"/>
              <a:gd name="connsiteY15" fmla="*/ 6809517 h 9008283"/>
              <a:gd name="connsiteX16" fmla="*/ 4319184 w 5809348"/>
              <a:gd name="connsiteY16" fmla="*/ 2198767 h 9008283"/>
              <a:gd name="connsiteX17" fmla="*/ 5594195 w 5809348"/>
              <a:gd name="connsiteY17" fmla="*/ 2198767 h 9008283"/>
              <a:gd name="connsiteX18" fmla="*/ 4695942 w 5809348"/>
              <a:gd name="connsiteY18" fmla="*/ 5193783 h 9008283"/>
              <a:gd name="connsiteX19" fmla="*/ 3420931 w 5809348"/>
              <a:gd name="connsiteY19" fmla="*/ 5193783 h 9008283"/>
              <a:gd name="connsiteX20" fmla="*/ 3180411 w 5809348"/>
              <a:gd name="connsiteY20" fmla="*/ 1470869 h 9008283"/>
              <a:gd name="connsiteX21" fmla="*/ 4455422 w 5809348"/>
              <a:gd name="connsiteY21" fmla="*/ 1470869 h 9008283"/>
              <a:gd name="connsiteX22" fmla="*/ 3557169 w 5809348"/>
              <a:gd name="connsiteY22" fmla="*/ 4465886 h 9008283"/>
              <a:gd name="connsiteX23" fmla="*/ 2282158 w 5809348"/>
              <a:gd name="connsiteY23" fmla="*/ 4465886 h 9008283"/>
              <a:gd name="connsiteX24" fmla="*/ 2037026 w 5809348"/>
              <a:gd name="connsiteY24" fmla="*/ 727898 h 9008283"/>
              <a:gd name="connsiteX25" fmla="*/ 3312037 w 5809348"/>
              <a:gd name="connsiteY25" fmla="*/ 727898 h 9008283"/>
              <a:gd name="connsiteX26" fmla="*/ 2413784 w 5809348"/>
              <a:gd name="connsiteY26" fmla="*/ 3722914 h 9008283"/>
              <a:gd name="connsiteX27" fmla="*/ 1138773 w 5809348"/>
              <a:gd name="connsiteY27" fmla="*/ 3722914 h 9008283"/>
              <a:gd name="connsiteX28" fmla="*/ 898253 w 5809348"/>
              <a:gd name="connsiteY28" fmla="*/ 0 h 9008283"/>
              <a:gd name="connsiteX29" fmla="*/ 2173264 w 5809348"/>
              <a:gd name="connsiteY29" fmla="*/ 0 h 9008283"/>
              <a:gd name="connsiteX30" fmla="*/ 1275011 w 5809348"/>
              <a:gd name="connsiteY30" fmla="*/ 2995016 h 9008283"/>
              <a:gd name="connsiteX31" fmla="*/ 0 w 5809348"/>
              <a:gd name="connsiteY31" fmla="*/ 2995016 h 900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809348" h="9008283">
                <a:moveTo>
                  <a:pt x="4534337" y="6013267"/>
                </a:moveTo>
                <a:lnTo>
                  <a:pt x="5809348" y="6013267"/>
                </a:lnTo>
                <a:lnTo>
                  <a:pt x="4911095" y="9008283"/>
                </a:lnTo>
                <a:lnTo>
                  <a:pt x="3636084" y="9008283"/>
                </a:lnTo>
                <a:close/>
                <a:moveTo>
                  <a:pt x="3395564" y="5285369"/>
                </a:moveTo>
                <a:lnTo>
                  <a:pt x="4670575" y="5285369"/>
                </a:lnTo>
                <a:lnTo>
                  <a:pt x="3772322" y="8280386"/>
                </a:lnTo>
                <a:lnTo>
                  <a:pt x="2497311" y="8280386"/>
                </a:lnTo>
                <a:close/>
                <a:moveTo>
                  <a:pt x="2252179" y="4542398"/>
                </a:moveTo>
                <a:lnTo>
                  <a:pt x="3527190" y="4542398"/>
                </a:lnTo>
                <a:lnTo>
                  <a:pt x="2628937" y="7537414"/>
                </a:lnTo>
                <a:lnTo>
                  <a:pt x="1353926" y="7537414"/>
                </a:lnTo>
                <a:close/>
                <a:moveTo>
                  <a:pt x="1113406" y="3814500"/>
                </a:moveTo>
                <a:lnTo>
                  <a:pt x="2388417" y="3814500"/>
                </a:lnTo>
                <a:lnTo>
                  <a:pt x="1490164" y="6809517"/>
                </a:lnTo>
                <a:lnTo>
                  <a:pt x="215153" y="6809517"/>
                </a:lnTo>
                <a:close/>
                <a:moveTo>
                  <a:pt x="4319184" y="2198767"/>
                </a:moveTo>
                <a:lnTo>
                  <a:pt x="5594195" y="2198767"/>
                </a:lnTo>
                <a:lnTo>
                  <a:pt x="4695942" y="5193783"/>
                </a:lnTo>
                <a:lnTo>
                  <a:pt x="3420931" y="5193783"/>
                </a:lnTo>
                <a:close/>
                <a:moveTo>
                  <a:pt x="3180411" y="1470869"/>
                </a:moveTo>
                <a:lnTo>
                  <a:pt x="4455422" y="1470869"/>
                </a:lnTo>
                <a:lnTo>
                  <a:pt x="3557169" y="4465886"/>
                </a:lnTo>
                <a:lnTo>
                  <a:pt x="2282158" y="4465886"/>
                </a:lnTo>
                <a:close/>
                <a:moveTo>
                  <a:pt x="2037026" y="727898"/>
                </a:moveTo>
                <a:lnTo>
                  <a:pt x="3312037" y="727898"/>
                </a:lnTo>
                <a:lnTo>
                  <a:pt x="2413784" y="3722914"/>
                </a:lnTo>
                <a:lnTo>
                  <a:pt x="1138773" y="3722914"/>
                </a:lnTo>
                <a:close/>
                <a:moveTo>
                  <a:pt x="898253" y="0"/>
                </a:moveTo>
                <a:lnTo>
                  <a:pt x="2173264" y="0"/>
                </a:lnTo>
                <a:lnTo>
                  <a:pt x="1275011" y="2995016"/>
                </a:lnTo>
                <a:lnTo>
                  <a:pt x="0" y="2995016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442780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3567607" y="-577560"/>
            <a:ext cx="9989713" cy="7724256"/>
          </a:xfrm>
          <a:custGeom>
            <a:avLst/>
            <a:gdLst>
              <a:gd name="connsiteX0" fmla="*/ 3165357 w 9989713"/>
              <a:gd name="connsiteY0" fmla="*/ 3965379 h 7724256"/>
              <a:gd name="connsiteX1" fmla="*/ 3746605 w 9989713"/>
              <a:gd name="connsiteY1" fmla="*/ 6653058 h 7724256"/>
              <a:gd name="connsiteX2" fmla="*/ 1127577 w 9989713"/>
              <a:gd name="connsiteY2" fmla="*/ 7516537 h 7724256"/>
              <a:gd name="connsiteX3" fmla="*/ 114266 w 9989713"/>
              <a:gd name="connsiteY3" fmla="*/ 4958635 h 7724256"/>
              <a:gd name="connsiteX4" fmla="*/ 1437118 w 9989713"/>
              <a:gd name="connsiteY4" fmla="*/ 5443536 h 7724256"/>
              <a:gd name="connsiteX5" fmla="*/ 1723208 w 9989713"/>
              <a:gd name="connsiteY5" fmla="*/ 6239005 h 7724256"/>
              <a:gd name="connsiteX6" fmla="*/ 2524080 w 9989713"/>
              <a:gd name="connsiteY6" fmla="*/ 5951141 h 7724256"/>
              <a:gd name="connsiteX7" fmla="*/ 2361967 w 9989713"/>
              <a:gd name="connsiteY7" fmla="*/ 5124402 h 7724256"/>
              <a:gd name="connsiteX8" fmla="*/ 7559587 w 9989713"/>
              <a:gd name="connsiteY8" fmla="*/ 2555676 h 7724256"/>
              <a:gd name="connsiteX9" fmla="*/ 7653574 w 9989713"/>
              <a:gd name="connsiteY9" fmla="*/ 5063871 h 7724256"/>
              <a:gd name="connsiteX10" fmla="*/ 5225780 w 9989713"/>
              <a:gd name="connsiteY10" fmla="*/ 5779089 h 7724256"/>
              <a:gd name="connsiteX11" fmla="*/ 4042379 w 9989713"/>
              <a:gd name="connsiteY11" fmla="*/ 3558177 h 7724256"/>
              <a:gd name="connsiteX12" fmla="*/ 5415550 w 9989713"/>
              <a:gd name="connsiteY12" fmla="*/ 3777816 h 7724256"/>
              <a:gd name="connsiteX13" fmla="*/ 5759548 w 9989713"/>
              <a:gd name="connsiteY13" fmla="*/ 4493805 h 7724256"/>
              <a:gd name="connsiteX14" fmla="*/ 6527312 w 9989713"/>
              <a:gd name="connsiteY14" fmla="*/ 4245057 h 7724256"/>
              <a:gd name="connsiteX15" fmla="*/ 6500874 w 9989713"/>
              <a:gd name="connsiteY15" fmla="*/ 3460447 h 7724256"/>
              <a:gd name="connsiteX16" fmla="*/ 3389222 w 9989713"/>
              <a:gd name="connsiteY16" fmla="*/ 1292734 h 7724256"/>
              <a:gd name="connsiteX17" fmla="*/ 3535713 w 9989713"/>
              <a:gd name="connsiteY17" fmla="*/ 1293841 h 7724256"/>
              <a:gd name="connsiteX18" fmla="*/ 4078181 w 9989713"/>
              <a:gd name="connsiteY18" fmla="*/ 1398118 h 7724256"/>
              <a:gd name="connsiteX19" fmla="*/ 5422171 w 9989713"/>
              <a:gd name="connsiteY19" fmla="*/ 3684778 h 7724256"/>
              <a:gd name="connsiteX20" fmla="*/ 4045165 w 9989713"/>
              <a:gd name="connsiteY20" fmla="*/ 3463039 h 7724256"/>
              <a:gd name="connsiteX21" fmla="*/ 3652727 w 9989713"/>
              <a:gd name="connsiteY21" fmla="*/ 2727103 h 7724256"/>
              <a:gd name="connsiteX22" fmla="*/ 2895590 w 9989713"/>
              <a:gd name="connsiteY22" fmla="*/ 3093220 h 7724256"/>
              <a:gd name="connsiteX23" fmla="*/ 3074452 w 9989713"/>
              <a:gd name="connsiteY23" fmla="*/ 3901034 h 7724256"/>
              <a:gd name="connsiteX24" fmla="*/ 2274139 w 9989713"/>
              <a:gd name="connsiteY24" fmla="*/ 5045722 h 7724256"/>
              <a:gd name="connsiteX25" fmla="*/ 1644766 w 9989713"/>
              <a:gd name="connsiteY25" fmla="*/ 2473515 h 7724256"/>
              <a:gd name="connsiteX26" fmla="*/ 3389222 w 9989713"/>
              <a:gd name="connsiteY26" fmla="*/ 1292734 h 7724256"/>
              <a:gd name="connsiteX27" fmla="*/ 7945074 w 9989713"/>
              <a:gd name="connsiteY27" fmla="*/ 586 h 7724256"/>
              <a:gd name="connsiteX28" fmla="*/ 8784354 w 9989713"/>
              <a:gd name="connsiteY28" fmla="*/ 170455 h 7724256"/>
              <a:gd name="connsiteX29" fmla="*/ 9965994 w 9989713"/>
              <a:gd name="connsiteY29" fmla="*/ 2392797 h 7724256"/>
              <a:gd name="connsiteX30" fmla="*/ 8588988 w 9989713"/>
              <a:gd name="connsiteY30" fmla="*/ 2171058 h 7724256"/>
              <a:gd name="connsiteX31" fmla="*/ 8248009 w 9989713"/>
              <a:gd name="connsiteY31" fmla="*/ 1459140 h 7724256"/>
              <a:gd name="connsiteX32" fmla="*/ 7484869 w 9989713"/>
              <a:gd name="connsiteY32" fmla="*/ 1705998 h 7724256"/>
              <a:gd name="connsiteX33" fmla="*/ 7510880 w 9989713"/>
              <a:gd name="connsiteY33" fmla="*/ 2485648 h 7724256"/>
              <a:gd name="connsiteX34" fmla="*/ 6448833 w 9989713"/>
              <a:gd name="connsiteY34" fmla="*/ 3392886 h 7724256"/>
              <a:gd name="connsiteX35" fmla="*/ 6355663 w 9989713"/>
              <a:gd name="connsiteY35" fmla="*/ 884200 h 7724256"/>
              <a:gd name="connsiteX36" fmla="*/ 7945074 w 9989713"/>
              <a:gd name="connsiteY36" fmla="*/ 586 h 772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989713" h="7724256">
                <a:moveTo>
                  <a:pt x="3165357" y="3965379"/>
                </a:moveTo>
                <a:cubicBezTo>
                  <a:pt x="3986501" y="4579191"/>
                  <a:pt x="4236151" y="5733568"/>
                  <a:pt x="3746605" y="6653058"/>
                </a:cubicBezTo>
                <a:cubicBezTo>
                  <a:pt x="3233057" y="7617630"/>
                  <a:pt x="2082860" y="7996844"/>
                  <a:pt x="1127577" y="7516537"/>
                </a:cubicBezTo>
                <a:cubicBezTo>
                  <a:pt x="211949" y="7056168"/>
                  <a:pt x="-224347" y="5954826"/>
                  <a:pt x="114266" y="4958635"/>
                </a:cubicBezTo>
                <a:lnTo>
                  <a:pt x="1437118" y="5443536"/>
                </a:lnTo>
                <a:cubicBezTo>
                  <a:pt x="1348597" y="5752048"/>
                  <a:pt x="1469350" y="6087802"/>
                  <a:pt x="1723208" y="6239005"/>
                </a:cubicBezTo>
                <a:cubicBezTo>
                  <a:pt x="2014461" y="6412482"/>
                  <a:pt x="2374978" y="6282899"/>
                  <a:pt x="2524080" y="5951141"/>
                </a:cubicBezTo>
                <a:cubicBezTo>
                  <a:pt x="2651704" y="5667173"/>
                  <a:pt x="2583791" y="5320832"/>
                  <a:pt x="2361967" y="5124402"/>
                </a:cubicBezTo>
                <a:close/>
                <a:moveTo>
                  <a:pt x="7559587" y="2555676"/>
                </a:moveTo>
                <a:cubicBezTo>
                  <a:pt x="8129630" y="3275006"/>
                  <a:pt x="8168065" y="4300714"/>
                  <a:pt x="7653574" y="5063871"/>
                </a:cubicBezTo>
                <a:cubicBezTo>
                  <a:pt x="7110078" y="5870052"/>
                  <a:pt x="6095968" y="6168804"/>
                  <a:pt x="5225780" y="5779089"/>
                </a:cubicBezTo>
                <a:cubicBezTo>
                  <a:pt x="4390375" y="5404951"/>
                  <a:pt x="3903882" y="4491939"/>
                  <a:pt x="4042379" y="3558177"/>
                </a:cubicBezTo>
                <a:lnTo>
                  <a:pt x="5415550" y="3777816"/>
                </a:lnTo>
                <a:cubicBezTo>
                  <a:pt x="5378001" y="4075722"/>
                  <a:pt x="5517611" y="4366302"/>
                  <a:pt x="5759548" y="4493805"/>
                </a:cubicBezTo>
                <a:cubicBezTo>
                  <a:pt x="6034682" y="4638803"/>
                  <a:pt x="6362600" y="4532560"/>
                  <a:pt x="6527312" y="4245057"/>
                </a:cubicBezTo>
                <a:cubicBezTo>
                  <a:pt x="6665829" y="4003276"/>
                  <a:pt x="6655263" y="3689703"/>
                  <a:pt x="6500874" y="3460447"/>
                </a:cubicBezTo>
                <a:close/>
                <a:moveTo>
                  <a:pt x="3389222" y="1292734"/>
                </a:moveTo>
                <a:cubicBezTo>
                  <a:pt x="3437879" y="1291238"/>
                  <a:pt x="3486740" y="1291594"/>
                  <a:pt x="3535713" y="1293841"/>
                </a:cubicBezTo>
                <a:cubicBezTo>
                  <a:pt x="3716536" y="1302138"/>
                  <a:pt x="3898889" y="1336220"/>
                  <a:pt x="4078181" y="1398118"/>
                </a:cubicBezTo>
                <a:cubicBezTo>
                  <a:pt x="5003529" y="1717580"/>
                  <a:pt x="5571596" y="2684089"/>
                  <a:pt x="5422171" y="3684778"/>
                </a:cubicBezTo>
                <a:lnTo>
                  <a:pt x="4045165" y="3463039"/>
                </a:lnTo>
                <a:cubicBezTo>
                  <a:pt x="4085603" y="3143874"/>
                  <a:pt x="3921724" y="2836552"/>
                  <a:pt x="3652727" y="2727103"/>
                </a:cubicBezTo>
                <a:cubicBezTo>
                  <a:pt x="3354215" y="2605645"/>
                  <a:pt x="3023272" y="2765674"/>
                  <a:pt x="2895590" y="3093220"/>
                </a:cubicBezTo>
                <a:cubicBezTo>
                  <a:pt x="2784976" y="3376981"/>
                  <a:pt x="2858525" y="3709164"/>
                  <a:pt x="3074452" y="3901034"/>
                </a:cubicBezTo>
                <a:lnTo>
                  <a:pt x="2274139" y="5045722"/>
                </a:lnTo>
                <a:cubicBezTo>
                  <a:pt x="1494642" y="4458006"/>
                  <a:pt x="1229983" y="3376361"/>
                  <a:pt x="1644766" y="2473515"/>
                </a:cubicBezTo>
                <a:cubicBezTo>
                  <a:pt x="1975277" y="1754103"/>
                  <a:pt x="2659364" y="1315167"/>
                  <a:pt x="3389222" y="1292734"/>
                </a:cubicBezTo>
                <a:close/>
                <a:moveTo>
                  <a:pt x="7945074" y="586"/>
                </a:moveTo>
                <a:cubicBezTo>
                  <a:pt x="8226430" y="-6368"/>
                  <a:pt x="8512447" y="48416"/>
                  <a:pt x="8784354" y="170455"/>
                </a:cubicBezTo>
                <a:cubicBezTo>
                  <a:pt x="9619627" y="545347"/>
                  <a:pt x="10105430" y="1459010"/>
                  <a:pt x="9965994" y="2392797"/>
                </a:cubicBezTo>
                <a:lnTo>
                  <a:pt x="8588988" y="2171058"/>
                </a:lnTo>
                <a:cubicBezTo>
                  <a:pt x="8626492" y="1875052"/>
                  <a:pt x="8488120" y="1586151"/>
                  <a:pt x="8248009" y="1459140"/>
                </a:cubicBezTo>
                <a:cubicBezTo>
                  <a:pt x="7974674" y="1314555"/>
                  <a:pt x="7648621" y="1420026"/>
                  <a:pt x="7484869" y="1705998"/>
                </a:cubicBezTo>
                <a:cubicBezTo>
                  <a:pt x="7347319" y="1946212"/>
                  <a:pt x="7357713" y="2257761"/>
                  <a:pt x="7510880" y="2485648"/>
                </a:cubicBezTo>
                <a:lnTo>
                  <a:pt x="6448833" y="3392886"/>
                </a:lnTo>
                <a:cubicBezTo>
                  <a:pt x="5878803" y="2673268"/>
                  <a:pt x="5840699" y="1647272"/>
                  <a:pt x="6355663" y="884200"/>
                </a:cubicBezTo>
                <a:cubicBezTo>
                  <a:pt x="6729666" y="330004"/>
                  <a:pt x="7326091" y="15887"/>
                  <a:pt x="7945074" y="586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95519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548948" y="2238664"/>
            <a:ext cx="7643051" cy="3232188"/>
          </a:xfrm>
          <a:custGeom>
            <a:avLst/>
            <a:gdLst>
              <a:gd name="connsiteX0" fmla="*/ 891349 w 8711134"/>
              <a:gd name="connsiteY0" fmla="*/ 2897323 h 3232188"/>
              <a:gd name="connsiteX1" fmla="*/ 8711133 w 8711134"/>
              <a:gd name="connsiteY1" fmla="*/ 2897323 h 3232188"/>
              <a:gd name="connsiteX2" fmla="*/ 8711133 w 8711134"/>
              <a:gd name="connsiteY2" fmla="*/ 3232188 h 3232188"/>
              <a:gd name="connsiteX3" fmla="*/ 891349 w 8711134"/>
              <a:gd name="connsiteY3" fmla="*/ 3232188 h 3232188"/>
              <a:gd name="connsiteX4" fmla="*/ 2504996 w 8711134"/>
              <a:gd name="connsiteY4" fmla="*/ 1971384 h 3232188"/>
              <a:gd name="connsiteX5" fmla="*/ 8495981 w 8711134"/>
              <a:gd name="connsiteY5" fmla="*/ 1971384 h 3232188"/>
              <a:gd name="connsiteX6" fmla="*/ 8495981 w 8711134"/>
              <a:gd name="connsiteY6" fmla="*/ 2805711 h 3232188"/>
              <a:gd name="connsiteX7" fmla="*/ 2504996 w 8711134"/>
              <a:gd name="connsiteY7" fmla="*/ 2805711 h 3232188"/>
              <a:gd name="connsiteX8" fmla="*/ 0 w 8711134"/>
              <a:gd name="connsiteY8" fmla="*/ 1544933 h 3232188"/>
              <a:gd name="connsiteX9" fmla="*/ 7366427 w 8711134"/>
              <a:gd name="connsiteY9" fmla="*/ 1544933 h 3232188"/>
              <a:gd name="connsiteX10" fmla="*/ 7366427 w 8711134"/>
              <a:gd name="connsiteY10" fmla="*/ 1879798 h 3232188"/>
              <a:gd name="connsiteX11" fmla="*/ 0 w 8711134"/>
              <a:gd name="connsiteY11" fmla="*/ 1879798 h 3232188"/>
              <a:gd name="connsiteX12" fmla="*/ 1344706 w 8711134"/>
              <a:gd name="connsiteY12" fmla="*/ 960504 h 3232188"/>
              <a:gd name="connsiteX13" fmla="*/ 8711133 w 8711134"/>
              <a:gd name="connsiteY13" fmla="*/ 960504 h 3232188"/>
              <a:gd name="connsiteX14" fmla="*/ 8711133 w 8711134"/>
              <a:gd name="connsiteY14" fmla="*/ 1453347 h 3232188"/>
              <a:gd name="connsiteX15" fmla="*/ 1344706 w 8711134"/>
              <a:gd name="connsiteY15" fmla="*/ 1453347 h 3232188"/>
              <a:gd name="connsiteX16" fmla="*/ 822193 w 8711134"/>
              <a:gd name="connsiteY16" fmla="*/ 0 h 3232188"/>
              <a:gd name="connsiteX17" fmla="*/ 8711134 w 8711134"/>
              <a:gd name="connsiteY17" fmla="*/ 0 h 3232188"/>
              <a:gd name="connsiteX18" fmla="*/ 8711134 w 8711134"/>
              <a:gd name="connsiteY18" fmla="*/ 834327 h 3232188"/>
              <a:gd name="connsiteX19" fmla="*/ 822193 w 8711134"/>
              <a:gd name="connsiteY19" fmla="*/ 834327 h 32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11134" h="3232188">
                <a:moveTo>
                  <a:pt x="891349" y="2897323"/>
                </a:moveTo>
                <a:lnTo>
                  <a:pt x="8711133" y="2897323"/>
                </a:lnTo>
                <a:lnTo>
                  <a:pt x="8711133" y="3232188"/>
                </a:lnTo>
                <a:lnTo>
                  <a:pt x="891349" y="3232188"/>
                </a:lnTo>
                <a:close/>
                <a:moveTo>
                  <a:pt x="2504996" y="1971384"/>
                </a:moveTo>
                <a:lnTo>
                  <a:pt x="8495981" y="1971384"/>
                </a:lnTo>
                <a:lnTo>
                  <a:pt x="8495981" y="2805711"/>
                </a:lnTo>
                <a:lnTo>
                  <a:pt x="2504996" y="2805711"/>
                </a:lnTo>
                <a:close/>
                <a:moveTo>
                  <a:pt x="0" y="1544933"/>
                </a:moveTo>
                <a:lnTo>
                  <a:pt x="7366427" y="1544933"/>
                </a:lnTo>
                <a:lnTo>
                  <a:pt x="7366427" y="1879798"/>
                </a:lnTo>
                <a:lnTo>
                  <a:pt x="0" y="1879798"/>
                </a:lnTo>
                <a:close/>
                <a:moveTo>
                  <a:pt x="1344706" y="960504"/>
                </a:moveTo>
                <a:lnTo>
                  <a:pt x="8711133" y="960504"/>
                </a:lnTo>
                <a:lnTo>
                  <a:pt x="8711133" y="1453347"/>
                </a:lnTo>
                <a:lnTo>
                  <a:pt x="1344706" y="1453347"/>
                </a:lnTo>
                <a:close/>
                <a:moveTo>
                  <a:pt x="822193" y="0"/>
                </a:moveTo>
                <a:lnTo>
                  <a:pt x="8711134" y="0"/>
                </a:lnTo>
                <a:lnTo>
                  <a:pt x="8711134" y="834327"/>
                </a:lnTo>
                <a:lnTo>
                  <a:pt x="822193" y="834327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35649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5301983" y="-154746"/>
            <a:ext cx="7184572" cy="7184572"/>
          </a:xfrm>
          <a:custGeom>
            <a:avLst/>
            <a:gdLst>
              <a:gd name="connsiteX0" fmla="*/ 3592284 w 7184572"/>
              <a:gd name="connsiteY0" fmla="*/ 2983071 h 7184572"/>
              <a:gd name="connsiteX1" fmla="*/ 4222352 w 7184572"/>
              <a:gd name="connsiteY1" fmla="*/ 3613139 h 7184572"/>
              <a:gd name="connsiteX2" fmla="*/ 3592284 w 7184572"/>
              <a:gd name="connsiteY2" fmla="*/ 4243207 h 7184572"/>
              <a:gd name="connsiteX3" fmla="*/ 2962216 w 7184572"/>
              <a:gd name="connsiteY3" fmla="*/ 3613139 h 7184572"/>
              <a:gd name="connsiteX4" fmla="*/ 3592284 w 7184572"/>
              <a:gd name="connsiteY4" fmla="*/ 2983071 h 7184572"/>
              <a:gd name="connsiteX5" fmla="*/ 3592284 w 7184572"/>
              <a:gd name="connsiteY5" fmla="*/ 2834683 h 7184572"/>
              <a:gd name="connsiteX6" fmla="*/ 2813828 w 7184572"/>
              <a:gd name="connsiteY6" fmla="*/ 3613139 h 7184572"/>
              <a:gd name="connsiteX7" fmla="*/ 3592284 w 7184572"/>
              <a:gd name="connsiteY7" fmla="*/ 4391595 h 7184572"/>
              <a:gd name="connsiteX8" fmla="*/ 4370740 w 7184572"/>
              <a:gd name="connsiteY8" fmla="*/ 3613139 h 7184572"/>
              <a:gd name="connsiteX9" fmla="*/ 3592284 w 7184572"/>
              <a:gd name="connsiteY9" fmla="*/ 2834683 h 7184572"/>
              <a:gd name="connsiteX10" fmla="*/ 3592284 w 7184572"/>
              <a:gd name="connsiteY10" fmla="*/ 2054919 h 7184572"/>
              <a:gd name="connsiteX11" fmla="*/ 5150504 w 7184572"/>
              <a:gd name="connsiteY11" fmla="*/ 3613139 h 7184572"/>
              <a:gd name="connsiteX12" fmla="*/ 3592284 w 7184572"/>
              <a:gd name="connsiteY12" fmla="*/ 5171359 h 7184572"/>
              <a:gd name="connsiteX13" fmla="*/ 2034064 w 7184572"/>
              <a:gd name="connsiteY13" fmla="*/ 3613139 h 7184572"/>
              <a:gd name="connsiteX14" fmla="*/ 3592284 w 7184572"/>
              <a:gd name="connsiteY14" fmla="*/ 2054919 h 7184572"/>
              <a:gd name="connsiteX15" fmla="*/ 3592285 w 7184572"/>
              <a:gd name="connsiteY15" fmla="*/ 1936848 h 7184572"/>
              <a:gd name="connsiteX16" fmla="*/ 1915993 w 7184572"/>
              <a:gd name="connsiteY16" fmla="*/ 3613140 h 7184572"/>
              <a:gd name="connsiteX17" fmla="*/ 3592285 w 7184572"/>
              <a:gd name="connsiteY17" fmla="*/ 5289432 h 7184572"/>
              <a:gd name="connsiteX18" fmla="*/ 5268577 w 7184572"/>
              <a:gd name="connsiteY18" fmla="*/ 3613140 h 7184572"/>
              <a:gd name="connsiteX19" fmla="*/ 3592285 w 7184572"/>
              <a:gd name="connsiteY19" fmla="*/ 1936848 h 7184572"/>
              <a:gd name="connsiteX20" fmla="*/ 3592285 w 7184572"/>
              <a:gd name="connsiteY20" fmla="*/ 1734394 h 7184572"/>
              <a:gd name="connsiteX21" fmla="*/ 5471031 w 7184572"/>
              <a:gd name="connsiteY21" fmla="*/ 3613140 h 7184572"/>
              <a:gd name="connsiteX22" fmla="*/ 3592285 w 7184572"/>
              <a:gd name="connsiteY22" fmla="*/ 5491886 h 7184572"/>
              <a:gd name="connsiteX23" fmla="*/ 1713539 w 7184572"/>
              <a:gd name="connsiteY23" fmla="*/ 3613140 h 7184572"/>
              <a:gd name="connsiteX24" fmla="*/ 3592285 w 7184572"/>
              <a:gd name="connsiteY24" fmla="*/ 1734394 h 7184572"/>
              <a:gd name="connsiteX25" fmla="*/ 3594875 w 7184572"/>
              <a:gd name="connsiteY25" fmla="*/ 1608717 h 7184572"/>
              <a:gd name="connsiteX26" fmla="*/ 1611307 w 7184572"/>
              <a:gd name="connsiteY26" fmla="*/ 3592285 h 7184572"/>
              <a:gd name="connsiteX27" fmla="*/ 3594875 w 7184572"/>
              <a:gd name="connsiteY27" fmla="*/ 5575853 h 7184572"/>
              <a:gd name="connsiteX28" fmla="*/ 5578443 w 7184572"/>
              <a:gd name="connsiteY28" fmla="*/ 3592285 h 7184572"/>
              <a:gd name="connsiteX29" fmla="*/ 3594875 w 7184572"/>
              <a:gd name="connsiteY29" fmla="*/ 1608717 h 7184572"/>
              <a:gd name="connsiteX30" fmla="*/ 3594875 w 7184572"/>
              <a:gd name="connsiteY30" fmla="*/ 791427 h 7184572"/>
              <a:gd name="connsiteX31" fmla="*/ 6395733 w 7184572"/>
              <a:gd name="connsiteY31" fmla="*/ 3592285 h 7184572"/>
              <a:gd name="connsiteX32" fmla="*/ 3594875 w 7184572"/>
              <a:gd name="connsiteY32" fmla="*/ 6393143 h 7184572"/>
              <a:gd name="connsiteX33" fmla="*/ 794017 w 7184572"/>
              <a:gd name="connsiteY33" fmla="*/ 3592285 h 7184572"/>
              <a:gd name="connsiteX34" fmla="*/ 3594875 w 7184572"/>
              <a:gd name="connsiteY34" fmla="*/ 791427 h 7184572"/>
              <a:gd name="connsiteX35" fmla="*/ 3592285 w 7184572"/>
              <a:gd name="connsiteY35" fmla="*/ 712559 h 7184572"/>
              <a:gd name="connsiteX36" fmla="*/ 712558 w 7184572"/>
              <a:gd name="connsiteY36" fmla="*/ 3592286 h 7184572"/>
              <a:gd name="connsiteX37" fmla="*/ 3592285 w 7184572"/>
              <a:gd name="connsiteY37" fmla="*/ 6472013 h 7184572"/>
              <a:gd name="connsiteX38" fmla="*/ 6472012 w 7184572"/>
              <a:gd name="connsiteY38" fmla="*/ 3592286 h 7184572"/>
              <a:gd name="connsiteX39" fmla="*/ 3592285 w 7184572"/>
              <a:gd name="connsiteY39" fmla="*/ 712559 h 7184572"/>
              <a:gd name="connsiteX40" fmla="*/ 3592286 w 7184572"/>
              <a:gd name="connsiteY40" fmla="*/ 419312 h 7184572"/>
              <a:gd name="connsiteX41" fmla="*/ 6765260 w 7184572"/>
              <a:gd name="connsiteY41" fmla="*/ 3592286 h 7184572"/>
              <a:gd name="connsiteX42" fmla="*/ 3592286 w 7184572"/>
              <a:gd name="connsiteY42" fmla="*/ 6765260 h 7184572"/>
              <a:gd name="connsiteX43" fmla="*/ 419312 w 7184572"/>
              <a:gd name="connsiteY43" fmla="*/ 3592286 h 7184572"/>
              <a:gd name="connsiteX44" fmla="*/ 3592286 w 7184572"/>
              <a:gd name="connsiteY44" fmla="*/ 419312 h 7184572"/>
              <a:gd name="connsiteX45" fmla="*/ 3592286 w 7184572"/>
              <a:gd name="connsiteY45" fmla="*/ 331999 h 7184572"/>
              <a:gd name="connsiteX46" fmla="*/ 331999 w 7184572"/>
              <a:gd name="connsiteY46" fmla="*/ 3592286 h 7184572"/>
              <a:gd name="connsiteX47" fmla="*/ 3592286 w 7184572"/>
              <a:gd name="connsiteY47" fmla="*/ 6852573 h 7184572"/>
              <a:gd name="connsiteX48" fmla="*/ 6852573 w 7184572"/>
              <a:gd name="connsiteY48" fmla="*/ 3592286 h 7184572"/>
              <a:gd name="connsiteX49" fmla="*/ 3592286 w 7184572"/>
              <a:gd name="connsiteY49" fmla="*/ 331999 h 7184572"/>
              <a:gd name="connsiteX50" fmla="*/ 3592286 w 7184572"/>
              <a:gd name="connsiteY50" fmla="*/ 0 h 7184572"/>
              <a:gd name="connsiteX51" fmla="*/ 7184572 w 7184572"/>
              <a:gd name="connsiteY51" fmla="*/ 3592286 h 7184572"/>
              <a:gd name="connsiteX52" fmla="*/ 3592286 w 7184572"/>
              <a:gd name="connsiteY52" fmla="*/ 7184572 h 7184572"/>
              <a:gd name="connsiteX53" fmla="*/ 0 w 7184572"/>
              <a:gd name="connsiteY53" fmla="*/ 3592286 h 7184572"/>
              <a:gd name="connsiteX54" fmla="*/ 3592286 w 7184572"/>
              <a:gd name="connsiteY54" fmla="*/ 0 h 718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184572" h="7184572">
                <a:moveTo>
                  <a:pt x="3592284" y="2983071"/>
                </a:moveTo>
                <a:cubicBezTo>
                  <a:pt x="3940261" y="2983071"/>
                  <a:pt x="4222352" y="3265163"/>
                  <a:pt x="4222352" y="3613139"/>
                </a:cubicBezTo>
                <a:cubicBezTo>
                  <a:pt x="4222352" y="3961116"/>
                  <a:pt x="3940261" y="4243207"/>
                  <a:pt x="3592284" y="4243207"/>
                </a:cubicBezTo>
                <a:cubicBezTo>
                  <a:pt x="3244307" y="4243207"/>
                  <a:pt x="2962216" y="3961116"/>
                  <a:pt x="2962216" y="3613139"/>
                </a:cubicBezTo>
                <a:cubicBezTo>
                  <a:pt x="2962216" y="3265163"/>
                  <a:pt x="3244307" y="2983071"/>
                  <a:pt x="3592284" y="2983071"/>
                </a:cubicBezTo>
                <a:close/>
                <a:moveTo>
                  <a:pt x="3592284" y="2834683"/>
                </a:moveTo>
                <a:cubicBezTo>
                  <a:pt x="3162355" y="2834683"/>
                  <a:pt x="2813828" y="3183210"/>
                  <a:pt x="2813828" y="3613139"/>
                </a:cubicBezTo>
                <a:cubicBezTo>
                  <a:pt x="2813828" y="4043068"/>
                  <a:pt x="3162355" y="4391595"/>
                  <a:pt x="3592284" y="4391595"/>
                </a:cubicBezTo>
                <a:cubicBezTo>
                  <a:pt x="4022213" y="4391595"/>
                  <a:pt x="4370740" y="4043068"/>
                  <a:pt x="4370740" y="3613139"/>
                </a:cubicBezTo>
                <a:cubicBezTo>
                  <a:pt x="4370740" y="3183210"/>
                  <a:pt x="4022213" y="2834683"/>
                  <a:pt x="3592284" y="2834683"/>
                </a:cubicBezTo>
                <a:close/>
                <a:moveTo>
                  <a:pt x="3592284" y="2054919"/>
                </a:moveTo>
                <a:cubicBezTo>
                  <a:pt x="4452865" y="2054919"/>
                  <a:pt x="5150504" y="2752558"/>
                  <a:pt x="5150504" y="3613139"/>
                </a:cubicBezTo>
                <a:cubicBezTo>
                  <a:pt x="5150504" y="4473720"/>
                  <a:pt x="4452865" y="5171359"/>
                  <a:pt x="3592284" y="5171359"/>
                </a:cubicBezTo>
                <a:cubicBezTo>
                  <a:pt x="2731703" y="5171359"/>
                  <a:pt x="2034064" y="4473720"/>
                  <a:pt x="2034064" y="3613139"/>
                </a:cubicBezTo>
                <a:cubicBezTo>
                  <a:pt x="2034064" y="2752558"/>
                  <a:pt x="2731703" y="2054919"/>
                  <a:pt x="3592284" y="2054919"/>
                </a:cubicBezTo>
                <a:close/>
                <a:moveTo>
                  <a:pt x="3592285" y="1936848"/>
                </a:moveTo>
                <a:cubicBezTo>
                  <a:pt x="2666494" y="1936848"/>
                  <a:pt x="1915993" y="2687349"/>
                  <a:pt x="1915993" y="3613140"/>
                </a:cubicBezTo>
                <a:cubicBezTo>
                  <a:pt x="1915993" y="4538931"/>
                  <a:pt x="2666494" y="5289432"/>
                  <a:pt x="3592285" y="5289432"/>
                </a:cubicBezTo>
                <a:cubicBezTo>
                  <a:pt x="4518076" y="5289432"/>
                  <a:pt x="5268577" y="4538931"/>
                  <a:pt x="5268577" y="3613140"/>
                </a:cubicBezTo>
                <a:cubicBezTo>
                  <a:pt x="5268577" y="2687349"/>
                  <a:pt x="4518076" y="1936848"/>
                  <a:pt x="3592285" y="1936848"/>
                </a:cubicBezTo>
                <a:close/>
                <a:moveTo>
                  <a:pt x="3592285" y="1734394"/>
                </a:moveTo>
                <a:cubicBezTo>
                  <a:pt x="4629888" y="1734394"/>
                  <a:pt x="5471031" y="2575537"/>
                  <a:pt x="5471031" y="3613140"/>
                </a:cubicBezTo>
                <a:cubicBezTo>
                  <a:pt x="5471031" y="4650743"/>
                  <a:pt x="4629888" y="5491886"/>
                  <a:pt x="3592285" y="5491886"/>
                </a:cubicBezTo>
                <a:cubicBezTo>
                  <a:pt x="2554682" y="5491886"/>
                  <a:pt x="1713539" y="4650743"/>
                  <a:pt x="1713539" y="3613140"/>
                </a:cubicBezTo>
                <a:cubicBezTo>
                  <a:pt x="1713539" y="2575537"/>
                  <a:pt x="2554682" y="1734394"/>
                  <a:pt x="3592285" y="1734394"/>
                </a:cubicBezTo>
                <a:close/>
                <a:moveTo>
                  <a:pt x="3594875" y="1608717"/>
                </a:moveTo>
                <a:cubicBezTo>
                  <a:pt x="2499381" y="1608717"/>
                  <a:pt x="1611307" y="2496791"/>
                  <a:pt x="1611307" y="3592285"/>
                </a:cubicBezTo>
                <a:cubicBezTo>
                  <a:pt x="1611307" y="4687779"/>
                  <a:pt x="2499381" y="5575853"/>
                  <a:pt x="3594875" y="5575853"/>
                </a:cubicBezTo>
                <a:cubicBezTo>
                  <a:pt x="4690369" y="5575853"/>
                  <a:pt x="5578443" y="4687779"/>
                  <a:pt x="5578443" y="3592285"/>
                </a:cubicBezTo>
                <a:cubicBezTo>
                  <a:pt x="5578443" y="2496791"/>
                  <a:pt x="4690369" y="1608717"/>
                  <a:pt x="3594875" y="1608717"/>
                </a:cubicBezTo>
                <a:close/>
                <a:moveTo>
                  <a:pt x="3594875" y="791427"/>
                </a:moveTo>
                <a:cubicBezTo>
                  <a:pt x="5141746" y="791427"/>
                  <a:pt x="6395733" y="2045414"/>
                  <a:pt x="6395733" y="3592285"/>
                </a:cubicBezTo>
                <a:cubicBezTo>
                  <a:pt x="6395733" y="5139156"/>
                  <a:pt x="5141746" y="6393143"/>
                  <a:pt x="3594875" y="6393143"/>
                </a:cubicBezTo>
                <a:cubicBezTo>
                  <a:pt x="2048004" y="6393143"/>
                  <a:pt x="794017" y="5139156"/>
                  <a:pt x="794017" y="3592285"/>
                </a:cubicBezTo>
                <a:cubicBezTo>
                  <a:pt x="794017" y="2045414"/>
                  <a:pt x="2048004" y="791427"/>
                  <a:pt x="3594875" y="791427"/>
                </a:cubicBezTo>
                <a:close/>
                <a:moveTo>
                  <a:pt x="3592285" y="712559"/>
                </a:moveTo>
                <a:cubicBezTo>
                  <a:pt x="2001856" y="712559"/>
                  <a:pt x="712558" y="2001857"/>
                  <a:pt x="712558" y="3592286"/>
                </a:cubicBezTo>
                <a:cubicBezTo>
                  <a:pt x="712558" y="5182715"/>
                  <a:pt x="2001856" y="6472013"/>
                  <a:pt x="3592285" y="6472013"/>
                </a:cubicBezTo>
                <a:cubicBezTo>
                  <a:pt x="5182714" y="6472013"/>
                  <a:pt x="6472012" y="5182715"/>
                  <a:pt x="6472012" y="3592286"/>
                </a:cubicBezTo>
                <a:cubicBezTo>
                  <a:pt x="6472012" y="2001857"/>
                  <a:pt x="5182714" y="712559"/>
                  <a:pt x="3592285" y="712559"/>
                </a:cubicBezTo>
                <a:close/>
                <a:moveTo>
                  <a:pt x="3592286" y="419312"/>
                </a:moveTo>
                <a:cubicBezTo>
                  <a:pt x="5344671" y="419312"/>
                  <a:pt x="6765260" y="1839901"/>
                  <a:pt x="6765260" y="3592286"/>
                </a:cubicBezTo>
                <a:cubicBezTo>
                  <a:pt x="6765260" y="5344671"/>
                  <a:pt x="5344671" y="6765260"/>
                  <a:pt x="3592286" y="6765260"/>
                </a:cubicBezTo>
                <a:cubicBezTo>
                  <a:pt x="1839901" y="6765260"/>
                  <a:pt x="419312" y="5344671"/>
                  <a:pt x="419312" y="3592286"/>
                </a:cubicBezTo>
                <a:cubicBezTo>
                  <a:pt x="419312" y="1839901"/>
                  <a:pt x="1839901" y="419312"/>
                  <a:pt x="3592286" y="419312"/>
                </a:cubicBezTo>
                <a:close/>
                <a:moveTo>
                  <a:pt x="3592286" y="331999"/>
                </a:moveTo>
                <a:cubicBezTo>
                  <a:pt x="1791679" y="331999"/>
                  <a:pt x="331999" y="1791679"/>
                  <a:pt x="331999" y="3592286"/>
                </a:cubicBezTo>
                <a:cubicBezTo>
                  <a:pt x="331999" y="5392893"/>
                  <a:pt x="1791679" y="6852573"/>
                  <a:pt x="3592286" y="6852573"/>
                </a:cubicBezTo>
                <a:cubicBezTo>
                  <a:pt x="5392893" y="6852573"/>
                  <a:pt x="6852573" y="5392893"/>
                  <a:pt x="6852573" y="3592286"/>
                </a:cubicBezTo>
                <a:cubicBezTo>
                  <a:pt x="6852573" y="1791679"/>
                  <a:pt x="5392893" y="331999"/>
                  <a:pt x="3592286" y="331999"/>
                </a:cubicBezTo>
                <a:close/>
                <a:moveTo>
                  <a:pt x="3592286" y="0"/>
                </a:moveTo>
                <a:cubicBezTo>
                  <a:pt x="5576251" y="0"/>
                  <a:pt x="7184572" y="1608321"/>
                  <a:pt x="7184572" y="3592286"/>
                </a:cubicBezTo>
                <a:cubicBezTo>
                  <a:pt x="7184572" y="5576251"/>
                  <a:pt x="5576251" y="7184572"/>
                  <a:pt x="3592286" y="7184572"/>
                </a:cubicBezTo>
                <a:cubicBezTo>
                  <a:pt x="1608321" y="7184572"/>
                  <a:pt x="0" y="5576251"/>
                  <a:pt x="0" y="3592286"/>
                </a:cubicBezTo>
                <a:cubicBezTo>
                  <a:pt x="0" y="1608321"/>
                  <a:pt x="1608321" y="0"/>
                  <a:pt x="3592286" y="0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861543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5394191" y="1106500"/>
            <a:ext cx="5754736" cy="5201480"/>
          </a:xfrm>
          <a:custGeom>
            <a:avLst/>
            <a:gdLst>
              <a:gd name="connsiteX0" fmla="*/ 0 w 5754736"/>
              <a:gd name="connsiteY0" fmla="*/ 2048101 h 5201480"/>
              <a:gd name="connsiteX1" fmla="*/ 855603 w 5754736"/>
              <a:gd name="connsiteY1" fmla="*/ 2048101 h 5201480"/>
              <a:gd name="connsiteX2" fmla="*/ 1979737 w 5754736"/>
              <a:gd name="connsiteY2" fmla="*/ 3290535 h 5201480"/>
              <a:gd name="connsiteX3" fmla="*/ 855603 w 5754736"/>
              <a:gd name="connsiteY3" fmla="*/ 4532969 h 5201480"/>
              <a:gd name="connsiteX4" fmla="*/ 0 w 5754736"/>
              <a:gd name="connsiteY4" fmla="*/ 4532969 h 5201480"/>
              <a:gd name="connsiteX5" fmla="*/ 1124134 w 5754736"/>
              <a:gd name="connsiteY5" fmla="*/ 3290535 h 5201480"/>
              <a:gd name="connsiteX6" fmla="*/ 4310741 w 5754736"/>
              <a:gd name="connsiteY6" fmla="*/ 975873 h 5201480"/>
              <a:gd name="connsiteX7" fmla="*/ 4611987 w 5754736"/>
              <a:gd name="connsiteY7" fmla="*/ 975873 h 5201480"/>
              <a:gd name="connsiteX8" fmla="*/ 5754736 w 5754736"/>
              <a:gd name="connsiteY8" fmla="*/ 2262643 h 5201480"/>
              <a:gd name="connsiteX9" fmla="*/ 4611987 w 5754736"/>
              <a:gd name="connsiteY9" fmla="*/ 3549413 h 5201480"/>
              <a:gd name="connsiteX10" fmla="*/ 4310741 w 5754736"/>
              <a:gd name="connsiteY10" fmla="*/ 3549413 h 5201480"/>
              <a:gd name="connsiteX11" fmla="*/ 5453490 w 5754736"/>
              <a:gd name="connsiteY11" fmla="*/ 2262643 h 5201480"/>
              <a:gd name="connsiteX12" fmla="*/ 1863377 w 5754736"/>
              <a:gd name="connsiteY12" fmla="*/ 247581 h 5201480"/>
              <a:gd name="connsiteX13" fmla="*/ 2315017 w 5754736"/>
              <a:gd name="connsiteY13" fmla="*/ 247581 h 5201480"/>
              <a:gd name="connsiteX14" fmla="*/ 2908405 w 5754736"/>
              <a:gd name="connsiteY14" fmla="*/ 903415 h 5201480"/>
              <a:gd name="connsiteX15" fmla="*/ 2544506 w 5754736"/>
              <a:gd name="connsiteY15" fmla="*/ 1305610 h 5201480"/>
              <a:gd name="connsiteX16" fmla="*/ 4018748 w 5754736"/>
              <a:gd name="connsiteY16" fmla="*/ 2934996 h 5201480"/>
              <a:gd name="connsiteX17" fmla="*/ 1968069 w 5754736"/>
              <a:gd name="connsiteY17" fmla="*/ 5201480 h 5201480"/>
              <a:gd name="connsiteX18" fmla="*/ 407253 w 5754736"/>
              <a:gd name="connsiteY18" fmla="*/ 5201480 h 5201480"/>
              <a:gd name="connsiteX19" fmla="*/ 2457932 w 5754736"/>
              <a:gd name="connsiteY19" fmla="*/ 2934996 h 5201480"/>
              <a:gd name="connsiteX20" fmla="*/ 407253 w 5754736"/>
              <a:gd name="connsiteY20" fmla="*/ 668511 h 5201480"/>
              <a:gd name="connsiteX21" fmla="*/ 1968069 w 5754736"/>
              <a:gd name="connsiteY21" fmla="*/ 668511 h 5201480"/>
              <a:gd name="connsiteX22" fmla="*/ 2318686 w 5754736"/>
              <a:gd name="connsiteY22" fmla="*/ 1056025 h 5201480"/>
              <a:gd name="connsiteX23" fmla="*/ 2456765 w 5754736"/>
              <a:gd name="connsiteY23" fmla="*/ 903415 h 5201480"/>
              <a:gd name="connsiteX24" fmla="*/ 2704778 w 5754736"/>
              <a:gd name="connsiteY24" fmla="*/ 0 h 5201480"/>
              <a:gd name="connsiteX25" fmla="*/ 3235385 w 5754736"/>
              <a:gd name="connsiteY25" fmla="*/ 0 h 5201480"/>
              <a:gd name="connsiteX26" fmla="*/ 5248194 w 5754736"/>
              <a:gd name="connsiteY26" fmla="*/ 2266485 h 5201480"/>
              <a:gd name="connsiteX27" fmla="*/ 3235385 w 5754736"/>
              <a:gd name="connsiteY27" fmla="*/ 4532969 h 5201480"/>
              <a:gd name="connsiteX28" fmla="*/ 2704778 w 5754736"/>
              <a:gd name="connsiteY28" fmla="*/ 4532969 h 5201480"/>
              <a:gd name="connsiteX29" fmla="*/ 4717587 w 5754736"/>
              <a:gd name="connsiteY29" fmla="*/ 2266485 h 520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54736" h="5201480">
                <a:moveTo>
                  <a:pt x="0" y="2048101"/>
                </a:moveTo>
                <a:lnTo>
                  <a:pt x="855603" y="2048101"/>
                </a:lnTo>
                <a:lnTo>
                  <a:pt x="1979737" y="3290535"/>
                </a:lnTo>
                <a:lnTo>
                  <a:pt x="855603" y="4532969"/>
                </a:lnTo>
                <a:lnTo>
                  <a:pt x="0" y="4532969"/>
                </a:lnTo>
                <a:lnTo>
                  <a:pt x="1124134" y="3290535"/>
                </a:lnTo>
                <a:close/>
                <a:moveTo>
                  <a:pt x="4310741" y="975873"/>
                </a:moveTo>
                <a:lnTo>
                  <a:pt x="4611987" y="975873"/>
                </a:lnTo>
                <a:lnTo>
                  <a:pt x="5754736" y="2262643"/>
                </a:lnTo>
                <a:lnTo>
                  <a:pt x="4611987" y="3549413"/>
                </a:lnTo>
                <a:lnTo>
                  <a:pt x="4310741" y="3549413"/>
                </a:lnTo>
                <a:lnTo>
                  <a:pt x="5453490" y="2262643"/>
                </a:lnTo>
                <a:close/>
                <a:moveTo>
                  <a:pt x="1863377" y="247581"/>
                </a:moveTo>
                <a:lnTo>
                  <a:pt x="2315017" y="247581"/>
                </a:lnTo>
                <a:lnTo>
                  <a:pt x="2908405" y="903415"/>
                </a:lnTo>
                <a:lnTo>
                  <a:pt x="2544506" y="1305610"/>
                </a:lnTo>
                <a:lnTo>
                  <a:pt x="4018748" y="2934996"/>
                </a:lnTo>
                <a:lnTo>
                  <a:pt x="1968069" y="5201480"/>
                </a:lnTo>
                <a:lnTo>
                  <a:pt x="407253" y="5201480"/>
                </a:lnTo>
                <a:lnTo>
                  <a:pt x="2457932" y="2934996"/>
                </a:lnTo>
                <a:lnTo>
                  <a:pt x="407253" y="668511"/>
                </a:lnTo>
                <a:lnTo>
                  <a:pt x="1968069" y="668511"/>
                </a:lnTo>
                <a:lnTo>
                  <a:pt x="2318686" y="1056025"/>
                </a:lnTo>
                <a:lnTo>
                  <a:pt x="2456765" y="903415"/>
                </a:lnTo>
                <a:close/>
                <a:moveTo>
                  <a:pt x="2704778" y="0"/>
                </a:moveTo>
                <a:lnTo>
                  <a:pt x="3235385" y="0"/>
                </a:lnTo>
                <a:lnTo>
                  <a:pt x="5248194" y="2266485"/>
                </a:lnTo>
                <a:lnTo>
                  <a:pt x="3235385" y="4532969"/>
                </a:lnTo>
                <a:lnTo>
                  <a:pt x="2704778" y="4532969"/>
                </a:lnTo>
                <a:lnTo>
                  <a:pt x="4717587" y="226648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308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 rot="20963290">
            <a:off x="1838830" y="1905308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 rot="240838">
            <a:off x="3261066" y="2550766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21009161">
            <a:off x="5015080" y="2214680"/>
            <a:ext cx="2265691" cy="267972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 rot="754803">
            <a:off x="6665298" y="2570803"/>
            <a:ext cx="1639602" cy="267972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rot="263962">
            <a:off x="8354296" y="2109558"/>
            <a:ext cx="1898842" cy="267972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88014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 rot="20963290">
            <a:off x="786118" y="1511727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 rot="240838">
            <a:off x="2208354" y="2157185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798060">
            <a:off x="3770143" y="1798686"/>
            <a:ext cx="2265691" cy="4350762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826047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4008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008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42297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83433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772700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33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057170" y="2443089"/>
            <a:ext cx="1605963" cy="286657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131859" y="2458456"/>
            <a:ext cx="1736591" cy="304331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2420118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85002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5959436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89960" y="203623"/>
            <a:ext cx="6333568" cy="6654377"/>
          </a:xfrm>
          <a:custGeom>
            <a:avLst/>
            <a:gdLst>
              <a:gd name="connsiteX0" fmla="*/ 5179752 w 6333568"/>
              <a:gd name="connsiteY0" fmla="*/ 2881514 h 6654377"/>
              <a:gd name="connsiteX1" fmla="*/ 5503690 w 6333568"/>
              <a:gd name="connsiteY1" fmla="*/ 2881514 h 6654377"/>
              <a:gd name="connsiteX2" fmla="*/ 1730827 w 6333568"/>
              <a:gd name="connsiteY2" fmla="*/ 6654377 h 6654377"/>
              <a:gd name="connsiteX3" fmla="*/ 1730827 w 6333568"/>
              <a:gd name="connsiteY3" fmla="*/ 6330439 h 6654377"/>
              <a:gd name="connsiteX4" fmla="*/ 5310383 w 6333568"/>
              <a:gd name="connsiteY4" fmla="*/ 1805749 h 6654377"/>
              <a:gd name="connsiteX5" fmla="*/ 5634321 w 6333568"/>
              <a:gd name="connsiteY5" fmla="*/ 1805749 h 6654377"/>
              <a:gd name="connsiteX6" fmla="*/ 1861459 w 6333568"/>
              <a:gd name="connsiteY6" fmla="*/ 5578611 h 6654377"/>
              <a:gd name="connsiteX7" fmla="*/ 1861459 w 6333568"/>
              <a:gd name="connsiteY7" fmla="*/ 5254673 h 6654377"/>
              <a:gd name="connsiteX8" fmla="*/ 6009630 w 6333568"/>
              <a:gd name="connsiteY8" fmla="*/ 1567545 h 6654377"/>
              <a:gd name="connsiteX9" fmla="*/ 6333568 w 6333568"/>
              <a:gd name="connsiteY9" fmla="*/ 1567545 h 6654377"/>
              <a:gd name="connsiteX10" fmla="*/ 2560706 w 6333568"/>
              <a:gd name="connsiteY10" fmla="*/ 5340407 h 6654377"/>
              <a:gd name="connsiteX11" fmla="*/ 2560706 w 6333568"/>
              <a:gd name="connsiteY11" fmla="*/ 5016469 h 6654377"/>
              <a:gd name="connsiteX12" fmla="*/ 3448925 w 6333568"/>
              <a:gd name="connsiteY12" fmla="*/ 1467652 h 6654377"/>
              <a:gd name="connsiteX13" fmla="*/ 3772863 w 6333568"/>
              <a:gd name="connsiteY13" fmla="*/ 1467652 h 6654377"/>
              <a:gd name="connsiteX14" fmla="*/ 0 w 6333568"/>
              <a:gd name="connsiteY14" fmla="*/ 5240515 h 6654377"/>
              <a:gd name="connsiteX15" fmla="*/ 0 w 6333568"/>
              <a:gd name="connsiteY15" fmla="*/ 4916577 h 6654377"/>
              <a:gd name="connsiteX16" fmla="*/ 5565972 w 6333568"/>
              <a:gd name="connsiteY16" fmla="*/ 952823 h 6654377"/>
              <a:gd name="connsiteX17" fmla="*/ 5995470 w 6333568"/>
              <a:gd name="connsiteY17" fmla="*/ 952823 h 6654377"/>
              <a:gd name="connsiteX18" fmla="*/ 993163 w 6333568"/>
              <a:gd name="connsiteY18" fmla="*/ 5955130 h 6654377"/>
              <a:gd name="connsiteX19" fmla="*/ 993163 w 6333568"/>
              <a:gd name="connsiteY19" fmla="*/ 5525632 h 6654377"/>
              <a:gd name="connsiteX20" fmla="*/ 5073380 w 6333568"/>
              <a:gd name="connsiteY20" fmla="*/ 875983 h 6654377"/>
              <a:gd name="connsiteX21" fmla="*/ 5465272 w 6333568"/>
              <a:gd name="connsiteY21" fmla="*/ 875983 h 6654377"/>
              <a:gd name="connsiteX22" fmla="*/ 900956 w 6333568"/>
              <a:gd name="connsiteY22" fmla="*/ 5440299 h 6654377"/>
              <a:gd name="connsiteX23" fmla="*/ 900956 w 6333568"/>
              <a:gd name="connsiteY23" fmla="*/ 5048407 h 6654377"/>
              <a:gd name="connsiteX24" fmla="*/ 4038678 w 6333568"/>
              <a:gd name="connsiteY24" fmla="*/ 395726 h 6654377"/>
              <a:gd name="connsiteX25" fmla="*/ 4362616 w 6333568"/>
              <a:gd name="connsiteY25" fmla="*/ 395726 h 6654377"/>
              <a:gd name="connsiteX26" fmla="*/ 589753 w 6333568"/>
              <a:gd name="connsiteY26" fmla="*/ 4168589 h 6654377"/>
              <a:gd name="connsiteX27" fmla="*/ 589753 w 6333568"/>
              <a:gd name="connsiteY27" fmla="*/ 3844651 h 6654377"/>
              <a:gd name="connsiteX28" fmla="*/ 5384582 w 6333568"/>
              <a:gd name="connsiteY28" fmla="*/ 0 h 6654377"/>
              <a:gd name="connsiteX29" fmla="*/ 5776474 w 6333568"/>
              <a:gd name="connsiteY29" fmla="*/ 0 h 6654377"/>
              <a:gd name="connsiteX30" fmla="*/ 1212157 w 6333568"/>
              <a:gd name="connsiteY30" fmla="*/ 4564317 h 6654377"/>
              <a:gd name="connsiteX31" fmla="*/ 1212157 w 6333568"/>
              <a:gd name="connsiteY31" fmla="*/ 4172425 h 665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33568" h="6654377">
                <a:moveTo>
                  <a:pt x="5179752" y="2881514"/>
                </a:moveTo>
                <a:lnTo>
                  <a:pt x="5503690" y="2881514"/>
                </a:lnTo>
                <a:lnTo>
                  <a:pt x="1730827" y="6654377"/>
                </a:lnTo>
                <a:lnTo>
                  <a:pt x="1730827" y="6330439"/>
                </a:lnTo>
                <a:close/>
                <a:moveTo>
                  <a:pt x="5310383" y="1805749"/>
                </a:moveTo>
                <a:lnTo>
                  <a:pt x="5634321" y="1805749"/>
                </a:lnTo>
                <a:lnTo>
                  <a:pt x="1861459" y="5578611"/>
                </a:lnTo>
                <a:lnTo>
                  <a:pt x="1861459" y="5254673"/>
                </a:lnTo>
                <a:close/>
                <a:moveTo>
                  <a:pt x="6009630" y="1567545"/>
                </a:moveTo>
                <a:lnTo>
                  <a:pt x="6333568" y="1567545"/>
                </a:lnTo>
                <a:lnTo>
                  <a:pt x="2560706" y="5340407"/>
                </a:lnTo>
                <a:lnTo>
                  <a:pt x="2560706" y="5016469"/>
                </a:lnTo>
                <a:close/>
                <a:moveTo>
                  <a:pt x="3448925" y="1467652"/>
                </a:moveTo>
                <a:lnTo>
                  <a:pt x="3772863" y="1467652"/>
                </a:lnTo>
                <a:lnTo>
                  <a:pt x="0" y="5240515"/>
                </a:lnTo>
                <a:lnTo>
                  <a:pt x="0" y="4916577"/>
                </a:lnTo>
                <a:close/>
                <a:moveTo>
                  <a:pt x="5565972" y="952823"/>
                </a:moveTo>
                <a:lnTo>
                  <a:pt x="5995470" y="952823"/>
                </a:lnTo>
                <a:lnTo>
                  <a:pt x="993163" y="5955130"/>
                </a:lnTo>
                <a:lnTo>
                  <a:pt x="993163" y="5525632"/>
                </a:lnTo>
                <a:close/>
                <a:moveTo>
                  <a:pt x="5073380" y="875983"/>
                </a:moveTo>
                <a:lnTo>
                  <a:pt x="5465272" y="875983"/>
                </a:lnTo>
                <a:lnTo>
                  <a:pt x="900956" y="5440299"/>
                </a:lnTo>
                <a:lnTo>
                  <a:pt x="900956" y="5048407"/>
                </a:lnTo>
                <a:close/>
                <a:moveTo>
                  <a:pt x="4038678" y="395726"/>
                </a:moveTo>
                <a:lnTo>
                  <a:pt x="4362616" y="395726"/>
                </a:lnTo>
                <a:lnTo>
                  <a:pt x="589753" y="4168589"/>
                </a:lnTo>
                <a:lnTo>
                  <a:pt x="589753" y="3844651"/>
                </a:lnTo>
                <a:close/>
                <a:moveTo>
                  <a:pt x="5384582" y="0"/>
                </a:moveTo>
                <a:lnTo>
                  <a:pt x="5776474" y="0"/>
                </a:lnTo>
                <a:lnTo>
                  <a:pt x="1212157" y="4564317"/>
                </a:lnTo>
                <a:lnTo>
                  <a:pt x="1212157" y="417242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409363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5501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95771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417244" y="0"/>
            <a:ext cx="5186723" cy="6858000"/>
          </a:xfrm>
          <a:custGeom>
            <a:avLst/>
            <a:gdLst>
              <a:gd name="connsiteX0" fmla="*/ 794452 w 5186723"/>
              <a:gd name="connsiteY0" fmla="*/ 4518212 h 6858000"/>
              <a:gd name="connsiteX1" fmla="*/ 2597203 w 5186723"/>
              <a:gd name="connsiteY1" fmla="*/ 4518212 h 6858000"/>
              <a:gd name="connsiteX2" fmla="*/ 1802751 w 5186723"/>
              <a:gd name="connsiteY2" fmla="*/ 6858000 h 6858000"/>
              <a:gd name="connsiteX3" fmla="*/ 0 w 5186723"/>
              <a:gd name="connsiteY3" fmla="*/ 6858000 h 6858000"/>
              <a:gd name="connsiteX4" fmla="*/ 3384814 w 5186723"/>
              <a:gd name="connsiteY4" fmla="*/ 2408945 h 6858000"/>
              <a:gd name="connsiteX5" fmla="*/ 5186723 w 5186723"/>
              <a:gd name="connsiteY5" fmla="*/ 2408945 h 6858000"/>
              <a:gd name="connsiteX6" fmla="*/ 3684498 w 5186723"/>
              <a:gd name="connsiteY6" fmla="*/ 6858000 h 6858000"/>
              <a:gd name="connsiteX7" fmla="*/ 1882589 w 5186723"/>
              <a:gd name="connsiteY7" fmla="*/ 6858000 h 6858000"/>
              <a:gd name="connsiteX8" fmla="*/ 2316733 w 5186723"/>
              <a:gd name="connsiteY8" fmla="*/ 0 h 6858000"/>
              <a:gd name="connsiteX9" fmla="*/ 4118642 w 5186723"/>
              <a:gd name="connsiteY9" fmla="*/ 0 h 6858000"/>
              <a:gd name="connsiteX10" fmla="*/ 2616417 w 5186723"/>
              <a:gd name="connsiteY10" fmla="*/ 4449055 h 6858000"/>
              <a:gd name="connsiteX11" fmla="*/ 814508 w 5186723"/>
              <a:gd name="connsiteY11" fmla="*/ 44490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86723" h="6858000">
                <a:moveTo>
                  <a:pt x="794452" y="4518212"/>
                </a:moveTo>
                <a:lnTo>
                  <a:pt x="2597203" y="4518212"/>
                </a:lnTo>
                <a:lnTo>
                  <a:pt x="1802751" y="6858000"/>
                </a:lnTo>
                <a:lnTo>
                  <a:pt x="0" y="6858000"/>
                </a:lnTo>
                <a:close/>
                <a:moveTo>
                  <a:pt x="3384814" y="2408945"/>
                </a:moveTo>
                <a:lnTo>
                  <a:pt x="5186723" y="2408945"/>
                </a:lnTo>
                <a:lnTo>
                  <a:pt x="3684498" y="6858000"/>
                </a:lnTo>
                <a:lnTo>
                  <a:pt x="1882589" y="6858000"/>
                </a:lnTo>
                <a:close/>
                <a:moveTo>
                  <a:pt x="2316733" y="0"/>
                </a:moveTo>
                <a:lnTo>
                  <a:pt x="4118642" y="0"/>
                </a:lnTo>
                <a:lnTo>
                  <a:pt x="2616417" y="4449055"/>
                </a:lnTo>
                <a:lnTo>
                  <a:pt x="814508" y="444905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82733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 userDrawn="1"/>
        </p:nvSpPr>
        <p:spPr>
          <a:xfrm>
            <a:off x="3903489" y="610878"/>
            <a:ext cx="4863994" cy="6039652"/>
          </a:xfrm>
          <a:prstGeom prst="parallelogram">
            <a:avLst>
              <a:gd name="adj" fmla="val 8539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 userDrawn="1"/>
        </p:nvSpPr>
        <p:spPr>
          <a:xfrm>
            <a:off x="8583066" y="-3813205"/>
            <a:ext cx="4863994" cy="6039652"/>
          </a:xfrm>
          <a:prstGeom prst="parallelogram">
            <a:avLst>
              <a:gd name="adj" fmla="val 853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 userDrawn="1"/>
        </p:nvSpPr>
        <p:spPr>
          <a:xfrm>
            <a:off x="7130783" y="-411098"/>
            <a:ext cx="4863994" cy="6039652"/>
          </a:xfrm>
          <a:prstGeom prst="parallelogram">
            <a:avLst>
              <a:gd name="adj" fmla="val 853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4296910" y="353465"/>
            <a:ext cx="6646685" cy="6604427"/>
          </a:xfrm>
          <a:custGeom>
            <a:avLst/>
            <a:gdLst>
              <a:gd name="connsiteX0" fmla="*/ 4571593 w 6646685"/>
              <a:gd name="connsiteY0" fmla="*/ 1944062 h 6604427"/>
              <a:gd name="connsiteX1" fmla="*/ 4919313 w 6646685"/>
              <a:gd name="connsiteY1" fmla="*/ 1944062 h 6604427"/>
              <a:gd name="connsiteX2" fmla="*/ 1678590 w 6646685"/>
              <a:gd name="connsiteY2" fmla="*/ 6604427 h 6604427"/>
              <a:gd name="connsiteX3" fmla="*/ 1330870 w 6646685"/>
              <a:gd name="connsiteY3" fmla="*/ 6604427 h 6604427"/>
              <a:gd name="connsiteX4" fmla="*/ 4760626 w 6646685"/>
              <a:gd name="connsiteY4" fmla="*/ 1021978 h 6604427"/>
              <a:gd name="connsiteX5" fmla="*/ 5108346 w 6646685"/>
              <a:gd name="connsiteY5" fmla="*/ 1021978 h 6604427"/>
              <a:gd name="connsiteX6" fmla="*/ 1867623 w 6646685"/>
              <a:gd name="connsiteY6" fmla="*/ 5682342 h 6604427"/>
              <a:gd name="connsiteX7" fmla="*/ 1519903 w 6646685"/>
              <a:gd name="connsiteY7" fmla="*/ 5682342 h 6604427"/>
              <a:gd name="connsiteX8" fmla="*/ 4007591 w 6646685"/>
              <a:gd name="connsiteY8" fmla="*/ 783771 h 6604427"/>
              <a:gd name="connsiteX9" fmla="*/ 4355311 w 6646685"/>
              <a:gd name="connsiteY9" fmla="*/ 783771 h 6604427"/>
              <a:gd name="connsiteX10" fmla="*/ 1114588 w 6646685"/>
              <a:gd name="connsiteY10" fmla="*/ 5444136 h 6604427"/>
              <a:gd name="connsiteX11" fmla="*/ 766868 w 6646685"/>
              <a:gd name="connsiteY11" fmla="*/ 5444136 h 6604427"/>
              <a:gd name="connsiteX12" fmla="*/ 3240723 w 6646685"/>
              <a:gd name="connsiteY12" fmla="*/ 560934 h 6604427"/>
              <a:gd name="connsiteX13" fmla="*/ 3588443 w 6646685"/>
              <a:gd name="connsiteY13" fmla="*/ 560934 h 6604427"/>
              <a:gd name="connsiteX14" fmla="*/ 347720 w 6646685"/>
              <a:gd name="connsiteY14" fmla="*/ 5221299 h 6604427"/>
              <a:gd name="connsiteX15" fmla="*/ 0 w 6646685"/>
              <a:gd name="connsiteY15" fmla="*/ 5221299 h 6604427"/>
              <a:gd name="connsiteX16" fmla="*/ 6298965 w 6646685"/>
              <a:gd name="connsiteY16" fmla="*/ 99893 h 6604427"/>
              <a:gd name="connsiteX17" fmla="*/ 6646685 w 6646685"/>
              <a:gd name="connsiteY17" fmla="*/ 99893 h 6604427"/>
              <a:gd name="connsiteX18" fmla="*/ 3405962 w 6646685"/>
              <a:gd name="connsiteY18" fmla="*/ 4760257 h 6604427"/>
              <a:gd name="connsiteX19" fmla="*/ 3058242 w 6646685"/>
              <a:gd name="connsiteY19" fmla="*/ 4760257 h 6604427"/>
              <a:gd name="connsiteX20" fmla="*/ 5006515 w 6646685"/>
              <a:gd name="connsiteY20" fmla="*/ 0 h 6604427"/>
              <a:gd name="connsiteX21" fmla="*/ 5354235 w 6646685"/>
              <a:gd name="connsiteY21" fmla="*/ 0 h 6604427"/>
              <a:gd name="connsiteX22" fmla="*/ 2113512 w 6646685"/>
              <a:gd name="connsiteY22" fmla="*/ 4660365 h 6604427"/>
              <a:gd name="connsiteX23" fmla="*/ 1765792 w 6646685"/>
              <a:gd name="connsiteY23" fmla="*/ 4660365 h 6604427"/>
              <a:gd name="connsiteX24" fmla="*/ 4099799 w 6646685"/>
              <a:gd name="connsiteY24" fmla="*/ 0 h 6604427"/>
              <a:gd name="connsiteX25" fmla="*/ 4447519 w 6646685"/>
              <a:gd name="connsiteY25" fmla="*/ 0 h 6604427"/>
              <a:gd name="connsiteX26" fmla="*/ 1206796 w 6646685"/>
              <a:gd name="connsiteY26" fmla="*/ 4660365 h 6604427"/>
              <a:gd name="connsiteX27" fmla="*/ 859076 w 6646685"/>
              <a:gd name="connsiteY27" fmla="*/ 4660365 h 660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46685" h="6604427">
                <a:moveTo>
                  <a:pt x="4571593" y="1944062"/>
                </a:moveTo>
                <a:lnTo>
                  <a:pt x="4919313" y="1944062"/>
                </a:lnTo>
                <a:lnTo>
                  <a:pt x="1678590" y="6604427"/>
                </a:lnTo>
                <a:lnTo>
                  <a:pt x="1330870" y="6604427"/>
                </a:lnTo>
                <a:close/>
                <a:moveTo>
                  <a:pt x="4760626" y="1021978"/>
                </a:moveTo>
                <a:lnTo>
                  <a:pt x="5108346" y="1021978"/>
                </a:lnTo>
                <a:lnTo>
                  <a:pt x="1867623" y="5682342"/>
                </a:lnTo>
                <a:lnTo>
                  <a:pt x="1519903" y="5682342"/>
                </a:lnTo>
                <a:close/>
                <a:moveTo>
                  <a:pt x="4007591" y="783771"/>
                </a:moveTo>
                <a:lnTo>
                  <a:pt x="4355311" y="783771"/>
                </a:lnTo>
                <a:lnTo>
                  <a:pt x="1114588" y="5444136"/>
                </a:lnTo>
                <a:lnTo>
                  <a:pt x="766868" y="5444136"/>
                </a:lnTo>
                <a:close/>
                <a:moveTo>
                  <a:pt x="3240723" y="560934"/>
                </a:moveTo>
                <a:lnTo>
                  <a:pt x="3588443" y="560934"/>
                </a:lnTo>
                <a:lnTo>
                  <a:pt x="347720" y="5221299"/>
                </a:lnTo>
                <a:lnTo>
                  <a:pt x="0" y="5221299"/>
                </a:lnTo>
                <a:close/>
                <a:moveTo>
                  <a:pt x="6298965" y="99893"/>
                </a:moveTo>
                <a:lnTo>
                  <a:pt x="6646685" y="99893"/>
                </a:lnTo>
                <a:lnTo>
                  <a:pt x="3405962" y="4760257"/>
                </a:lnTo>
                <a:lnTo>
                  <a:pt x="3058242" y="4760257"/>
                </a:lnTo>
                <a:close/>
                <a:moveTo>
                  <a:pt x="5006515" y="0"/>
                </a:moveTo>
                <a:lnTo>
                  <a:pt x="5354235" y="0"/>
                </a:lnTo>
                <a:lnTo>
                  <a:pt x="2113512" y="4660365"/>
                </a:lnTo>
                <a:lnTo>
                  <a:pt x="1765792" y="4660365"/>
                </a:lnTo>
                <a:close/>
                <a:moveTo>
                  <a:pt x="4099799" y="0"/>
                </a:moveTo>
                <a:lnTo>
                  <a:pt x="4447519" y="0"/>
                </a:lnTo>
                <a:lnTo>
                  <a:pt x="1206796" y="4660365"/>
                </a:lnTo>
                <a:lnTo>
                  <a:pt x="859076" y="466036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13678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itle Slide">
  <p:cSld name="82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34333"/>
          </a:xfrm>
          <a:prstGeom prst="rect">
            <a:avLst/>
          </a:prstGeom>
          <a:solidFill>
            <a:srgbClr val="272A31"/>
          </a:solidFill>
          <a:ln>
            <a:noFill/>
          </a:ln>
        </p:spPr>
      </p:sp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Condensed Light"/>
              <a:buNone/>
              <a:defRPr sz="4400" b="0" i="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477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Slide">
  <p:cSld name="82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Condensed Light"/>
              <a:buNone/>
              <a:defRPr sz="4400" b="0" i="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90661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0_Title Slide">
  <p:cSld name="82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>
            <a:spLocks noGrp="1"/>
          </p:cNvSpPr>
          <p:nvPr>
            <p:ph type="pic" idx="2"/>
          </p:nvPr>
        </p:nvSpPr>
        <p:spPr>
          <a:xfrm>
            <a:off x="1615568" y="1946809"/>
            <a:ext cx="1834564" cy="2717399"/>
          </a:xfrm>
          <a:prstGeom prst="rect">
            <a:avLst/>
          </a:prstGeom>
          <a:solidFill>
            <a:srgbClr val="272A31"/>
          </a:solidFill>
          <a:ln>
            <a:noFill/>
          </a:ln>
        </p:spPr>
      </p:sp>
      <p:sp>
        <p:nvSpPr>
          <p:cNvPr id="31" name="Google Shape;31;p17"/>
          <p:cNvSpPr>
            <a:spLocks noGrp="1"/>
          </p:cNvSpPr>
          <p:nvPr>
            <p:ph type="pic" idx="3"/>
          </p:nvPr>
        </p:nvSpPr>
        <p:spPr>
          <a:xfrm>
            <a:off x="3982250" y="1946809"/>
            <a:ext cx="1834564" cy="2717399"/>
          </a:xfrm>
          <a:prstGeom prst="rect">
            <a:avLst/>
          </a:prstGeom>
          <a:solidFill>
            <a:srgbClr val="272A31"/>
          </a:solidFill>
          <a:ln>
            <a:noFill/>
          </a:ln>
        </p:spPr>
      </p:sp>
      <p:sp>
        <p:nvSpPr>
          <p:cNvPr id="32" name="Google Shape;32;p17"/>
          <p:cNvSpPr>
            <a:spLocks noGrp="1"/>
          </p:cNvSpPr>
          <p:nvPr>
            <p:ph type="pic" idx="4"/>
          </p:nvPr>
        </p:nvSpPr>
        <p:spPr>
          <a:xfrm>
            <a:off x="6348932" y="1946809"/>
            <a:ext cx="1834564" cy="2717399"/>
          </a:xfrm>
          <a:prstGeom prst="rect">
            <a:avLst/>
          </a:prstGeom>
          <a:solidFill>
            <a:srgbClr val="272A31"/>
          </a:solidFill>
          <a:ln>
            <a:noFill/>
          </a:ln>
        </p:spPr>
      </p:sp>
      <p:sp>
        <p:nvSpPr>
          <p:cNvPr id="33" name="Google Shape;33;p17"/>
          <p:cNvSpPr>
            <a:spLocks noGrp="1"/>
          </p:cNvSpPr>
          <p:nvPr>
            <p:ph type="pic" idx="5"/>
          </p:nvPr>
        </p:nvSpPr>
        <p:spPr>
          <a:xfrm>
            <a:off x="8715613" y="1946809"/>
            <a:ext cx="1834564" cy="2717399"/>
          </a:xfrm>
          <a:prstGeom prst="rect">
            <a:avLst/>
          </a:prstGeom>
          <a:solidFill>
            <a:srgbClr val="272A31"/>
          </a:solidFill>
          <a:ln>
            <a:noFill/>
          </a:ln>
        </p:spPr>
      </p:sp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Condensed Light"/>
              <a:buNone/>
              <a:defRPr sz="4400" b="0" i="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7755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Title Slide">
  <p:cSld name="82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/>
          <p:nvPr/>
        </p:nvSpPr>
        <p:spPr>
          <a:xfrm>
            <a:off x="1191026" y="1978030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8" name="Google Shape;38;p18"/>
          <p:cNvSpPr>
            <a:spLocks noGrp="1"/>
          </p:cNvSpPr>
          <p:nvPr>
            <p:ph type="pic" idx="2"/>
          </p:nvPr>
        </p:nvSpPr>
        <p:spPr>
          <a:xfrm>
            <a:off x="1191026" y="1978029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solidFill>
            <a:srgbClr val="272A31"/>
          </a:solidFill>
          <a:ln>
            <a:noFill/>
          </a:ln>
        </p:spPr>
      </p:sp>
      <p:sp>
        <p:nvSpPr>
          <p:cNvPr id="39" name="Google Shape;39;p18"/>
          <p:cNvSpPr/>
          <p:nvPr/>
        </p:nvSpPr>
        <p:spPr>
          <a:xfrm>
            <a:off x="6201016" y="1978030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" name="Google Shape;40;p18"/>
          <p:cNvSpPr>
            <a:spLocks noGrp="1"/>
          </p:cNvSpPr>
          <p:nvPr>
            <p:ph type="pic" idx="3"/>
          </p:nvPr>
        </p:nvSpPr>
        <p:spPr>
          <a:xfrm>
            <a:off x="6201016" y="1978029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solidFill>
            <a:srgbClr val="272A31"/>
          </a:solidFill>
          <a:ln>
            <a:noFill/>
          </a:ln>
        </p:spPr>
      </p:sp>
      <p:sp>
        <p:nvSpPr>
          <p:cNvPr id="41" name="Google Shape;41;p18"/>
          <p:cNvSpPr/>
          <p:nvPr/>
        </p:nvSpPr>
        <p:spPr>
          <a:xfrm>
            <a:off x="1191026" y="4129559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" name="Google Shape;42;p18"/>
          <p:cNvSpPr>
            <a:spLocks noGrp="1"/>
          </p:cNvSpPr>
          <p:nvPr>
            <p:ph type="pic" idx="4"/>
          </p:nvPr>
        </p:nvSpPr>
        <p:spPr>
          <a:xfrm>
            <a:off x="1191026" y="4129558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solidFill>
            <a:srgbClr val="272A31"/>
          </a:solidFill>
          <a:ln>
            <a:noFill/>
          </a:ln>
        </p:spPr>
      </p:sp>
      <p:sp>
        <p:nvSpPr>
          <p:cNvPr id="43" name="Google Shape;43;p18"/>
          <p:cNvSpPr/>
          <p:nvPr/>
        </p:nvSpPr>
        <p:spPr>
          <a:xfrm>
            <a:off x="6201016" y="4129559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4" name="Google Shape;44;p18"/>
          <p:cNvSpPr>
            <a:spLocks noGrp="1"/>
          </p:cNvSpPr>
          <p:nvPr>
            <p:ph type="pic" idx="5"/>
          </p:nvPr>
        </p:nvSpPr>
        <p:spPr>
          <a:xfrm>
            <a:off x="6201016" y="4129558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solidFill>
            <a:srgbClr val="272A31"/>
          </a:solidFill>
          <a:ln>
            <a:noFill/>
          </a:ln>
        </p:spPr>
      </p:sp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Condensed Light"/>
              <a:buNone/>
              <a:defRPr sz="4400" b="0" i="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5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2" y="1831357"/>
            <a:ext cx="2796988" cy="400850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72861" y="1831358"/>
            <a:ext cx="2796988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631320" y="1831358"/>
            <a:ext cx="4646279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631320" y="3990571"/>
            <a:ext cx="4646279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772861" y="3990570"/>
            <a:ext cx="2796988" cy="18492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059670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 Slide">
  <p:cSld name="82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4233902" y="-7684"/>
            <a:ext cx="7958098" cy="6865684"/>
          </a:xfrm>
          <a:prstGeom prst="rect">
            <a:avLst/>
          </a:prstGeom>
          <a:solidFill>
            <a:srgbClr val="272A31"/>
          </a:solidFill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Condensed Light"/>
              <a:buNone/>
              <a:defRPr sz="4400" b="0" i="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90213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Title Slide">
  <p:cSld name="82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>
            <a:spLocks noGrp="1"/>
          </p:cNvSpPr>
          <p:nvPr>
            <p:ph type="pic" idx="2"/>
          </p:nvPr>
        </p:nvSpPr>
        <p:spPr>
          <a:xfrm>
            <a:off x="15368" y="1992722"/>
            <a:ext cx="2028585" cy="2018344"/>
          </a:xfrm>
          <a:prstGeom prst="rect">
            <a:avLst/>
          </a:prstGeom>
          <a:solidFill>
            <a:srgbClr val="272A31"/>
          </a:solidFill>
          <a:ln>
            <a:noFill/>
          </a:ln>
        </p:spPr>
      </p:sp>
      <p:sp>
        <p:nvSpPr>
          <p:cNvPr id="49" name="Google Shape;49;p19"/>
          <p:cNvSpPr/>
          <p:nvPr/>
        </p:nvSpPr>
        <p:spPr>
          <a:xfrm>
            <a:off x="2043953" y="1992722"/>
            <a:ext cx="2028585" cy="20183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" name="Google Shape;50;p19"/>
          <p:cNvSpPr>
            <a:spLocks noGrp="1"/>
          </p:cNvSpPr>
          <p:nvPr>
            <p:ph type="pic" idx="3"/>
          </p:nvPr>
        </p:nvSpPr>
        <p:spPr>
          <a:xfrm>
            <a:off x="4072538" y="1992722"/>
            <a:ext cx="2028585" cy="2018344"/>
          </a:xfrm>
          <a:prstGeom prst="rect">
            <a:avLst/>
          </a:prstGeom>
          <a:solidFill>
            <a:srgbClr val="272A31"/>
          </a:solidFill>
          <a:ln>
            <a:noFill/>
          </a:ln>
        </p:spPr>
      </p:sp>
      <p:sp>
        <p:nvSpPr>
          <p:cNvPr id="51" name="Google Shape;51;p19"/>
          <p:cNvSpPr/>
          <p:nvPr/>
        </p:nvSpPr>
        <p:spPr>
          <a:xfrm>
            <a:off x="6101123" y="1992722"/>
            <a:ext cx="2028585" cy="2018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" name="Google Shape;52;p19"/>
          <p:cNvSpPr>
            <a:spLocks noGrp="1"/>
          </p:cNvSpPr>
          <p:nvPr>
            <p:ph type="pic" idx="4"/>
          </p:nvPr>
        </p:nvSpPr>
        <p:spPr>
          <a:xfrm>
            <a:off x="8129708" y="1992722"/>
            <a:ext cx="2028585" cy="2018344"/>
          </a:xfrm>
          <a:prstGeom prst="rect">
            <a:avLst/>
          </a:prstGeom>
          <a:solidFill>
            <a:srgbClr val="272A31"/>
          </a:solidFill>
          <a:ln>
            <a:noFill/>
          </a:ln>
        </p:spPr>
      </p:sp>
      <p:sp>
        <p:nvSpPr>
          <p:cNvPr id="53" name="Google Shape;53;p19"/>
          <p:cNvSpPr/>
          <p:nvPr/>
        </p:nvSpPr>
        <p:spPr>
          <a:xfrm>
            <a:off x="10158293" y="1992722"/>
            <a:ext cx="2028585" cy="20183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4" name="Google Shape;54;p19"/>
          <p:cNvSpPr/>
          <p:nvPr/>
        </p:nvSpPr>
        <p:spPr>
          <a:xfrm>
            <a:off x="15368" y="4011066"/>
            <a:ext cx="2028585" cy="2018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" name="Google Shape;55;p19"/>
          <p:cNvSpPr>
            <a:spLocks noGrp="1"/>
          </p:cNvSpPr>
          <p:nvPr>
            <p:ph type="pic" idx="5"/>
          </p:nvPr>
        </p:nvSpPr>
        <p:spPr>
          <a:xfrm>
            <a:off x="2043953" y="4011066"/>
            <a:ext cx="2028585" cy="2018344"/>
          </a:xfrm>
          <a:prstGeom prst="rect">
            <a:avLst/>
          </a:prstGeom>
          <a:solidFill>
            <a:srgbClr val="272A31"/>
          </a:solidFill>
          <a:ln>
            <a:noFill/>
          </a:ln>
        </p:spPr>
      </p:sp>
      <p:sp>
        <p:nvSpPr>
          <p:cNvPr id="56" name="Google Shape;56;p19"/>
          <p:cNvSpPr/>
          <p:nvPr/>
        </p:nvSpPr>
        <p:spPr>
          <a:xfrm>
            <a:off x="4072537" y="4011066"/>
            <a:ext cx="2028585" cy="2018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" name="Google Shape;57;p19"/>
          <p:cNvSpPr>
            <a:spLocks noGrp="1"/>
          </p:cNvSpPr>
          <p:nvPr>
            <p:ph type="pic" idx="6"/>
          </p:nvPr>
        </p:nvSpPr>
        <p:spPr>
          <a:xfrm>
            <a:off x="6101122" y="4011066"/>
            <a:ext cx="2028585" cy="2018344"/>
          </a:xfrm>
          <a:prstGeom prst="rect">
            <a:avLst/>
          </a:prstGeom>
          <a:solidFill>
            <a:srgbClr val="272A31"/>
          </a:solidFill>
          <a:ln>
            <a:noFill/>
          </a:ln>
        </p:spPr>
      </p:sp>
      <p:sp>
        <p:nvSpPr>
          <p:cNvPr id="58" name="Google Shape;58;p19"/>
          <p:cNvSpPr/>
          <p:nvPr/>
        </p:nvSpPr>
        <p:spPr>
          <a:xfrm>
            <a:off x="8129706" y="4011066"/>
            <a:ext cx="2028585" cy="2018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9" name="Google Shape;59;p19"/>
          <p:cNvSpPr>
            <a:spLocks noGrp="1"/>
          </p:cNvSpPr>
          <p:nvPr>
            <p:ph type="pic" idx="7"/>
          </p:nvPr>
        </p:nvSpPr>
        <p:spPr>
          <a:xfrm>
            <a:off x="10158291" y="4011066"/>
            <a:ext cx="2028585" cy="2018344"/>
          </a:xfrm>
          <a:prstGeom prst="rect">
            <a:avLst/>
          </a:prstGeom>
          <a:solidFill>
            <a:srgbClr val="272A31"/>
          </a:solidFill>
          <a:ln>
            <a:noFill/>
          </a:ln>
        </p:spPr>
      </p:sp>
      <p:sp>
        <p:nvSpPr>
          <p:cNvPr id="60" name="Google Shape;60;p19"/>
          <p:cNvSpPr txBox="1"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 Condensed Light"/>
              <a:buNone/>
              <a:defRPr sz="4400" b="0" i="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063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09345" y="1831358"/>
            <a:ext cx="2796988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1831358"/>
            <a:ext cx="4646279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611495" y="3990571"/>
            <a:ext cx="4794838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454999" y="1831358"/>
            <a:ext cx="2822600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3990571"/>
            <a:ext cx="2635624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454999" y="3990571"/>
            <a:ext cx="2822600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699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7641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58998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241586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24174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006762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88935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93089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7641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58998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241586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24174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006762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88935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476410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358998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241586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124174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8006762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9889350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0222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616379" y="6442007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0" i="0">
                <a:solidFill>
                  <a:srgbClr val="F3644D">
                    <a:alpha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© </a:t>
            </a:r>
            <a:fld id="{D573908E-C8C2-4527-B191-BDB81C53F2AD}" type="datetime4">
              <a:rPr lang="en-US" sz="1200" b="0" i="0" smtClean="0">
                <a:solidFill>
                  <a:srgbClr val="F3644D">
                    <a:alpha val="50000"/>
                  </a:srgbClr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November 10, 2022</a:t>
            </a:fld>
            <a:endParaRPr lang="en-US" sz="1200" b="0" i="0">
              <a:solidFill>
                <a:srgbClr val="F3644D">
                  <a:alpha val="50000"/>
                </a:srgbClr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2930" y="6464995"/>
            <a:ext cx="984857" cy="29238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baseline="0">
                <a:solidFill>
                  <a:srgbClr val="F2F1F6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UNeMed</a:t>
            </a:r>
            <a:endParaRPr lang="en-US" sz="1100" b="0" i="0">
              <a:solidFill>
                <a:srgbClr val="F2F1F6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14400" y="58817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7415"/>
            <a:ext cx="10363200" cy="42431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37028" y="6464995"/>
            <a:ext cx="1969771" cy="29238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tech</a:t>
            </a:r>
            <a:r>
              <a:rPr lang="en-US" sz="1100" b="0" i="0" baseline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 transfer for Nebraska</a:t>
            </a:r>
            <a:endParaRPr lang="en-US" sz="1100" b="0" i="0">
              <a:solidFill>
                <a:schemeClr val="tx1">
                  <a:alpha val="50000"/>
                </a:schemeClr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654976" y="6543723"/>
            <a:ext cx="0" cy="13831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  <a:headEnd type="none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48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53" r:id="rId2"/>
    <p:sldLayoutId id="2147483749" r:id="rId3"/>
    <p:sldLayoutId id="2147483750" r:id="rId4"/>
    <p:sldLayoutId id="2147483734" r:id="rId5"/>
    <p:sldLayoutId id="2147483718" r:id="rId6"/>
    <p:sldLayoutId id="2147483719" r:id="rId7"/>
    <p:sldLayoutId id="2147483724" r:id="rId8"/>
    <p:sldLayoutId id="2147483725" r:id="rId9"/>
    <p:sldLayoutId id="2147483727" r:id="rId10"/>
    <p:sldLayoutId id="2147483726" r:id="rId11"/>
    <p:sldLayoutId id="2147483728" r:id="rId12"/>
    <p:sldLayoutId id="2147483729" r:id="rId13"/>
    <p:sldLayoutId id="2147483730" r:id="rId14"/>
    <p:sldLayoutId id="2147483754" r:id="rId15"/>
    <p:sldLayoutId id="2147483731" r:id="rId16"/>
    <p:sldLayoutId id="2147483720" r:id="rId17"/>
    <p:sldLayoutId id="2147483721" r:id="rId18"/>
    <p:sldLayoutId id="2147483722" r:id="rId19"/>
    <p:sldLayoutId id="2147483723" r:id="rId20"/>
    <p:sldLayoutId id="2147483716" r:id="rId21"/>
    <p:sldLayoutId id="2147483742" r:id="rId22"/>
    <p:sldLayoutId id="2147483708" r:id="rId23"/>
    <p:sldLayoutId id="2147483704" r:id="rId24"/>
    <p:sldLayoutId id="2147483705" r:id="rId25"/>
    <p:sldLayoutId id="2147483703" r:id="rId26"/>
    <p:sldLayoutId id="2147483701" r:id="rId27"/>
    <p:sldLayoutId id="2147483698" r:id="rId28"/>
    <p:sldLayoutId id="2147483695" r:id="rId29"/>
    <p:sldLayoutId id="2147483715" r:id="rId30"/>
    <p:sldLayoutId id="2147483710" r:id="rId31"/>
    <p:sldLayoutId id="2147483711" r:id="rId32"/>
    <p:sldLayoutId id="2147483714" r:id="rId33"/>
    <p:sldLayoutId id="2147483712" r:id="rId34"/>
    <p:sldLayoutId id="2147483732" r:id="rId35"/>
    <p:sldLayoutId id="2147483733" r:id="rId36"/>
    <p:sldLayoutId id="2147483699" r:id="rId37"/>
    <p:sldLayoutId id="2147483702" r:id="rId38"/>
    <p:sldLayoutId id="2147483713" r:id="rId39"/>
    <p:sldLayoutId id="2147483738" r:id="rId40"/>
    <p:sldLayoutId id="2147483735" r:id="rId41"/>
    <p:sldLayoutId id="2147483736" r:id="rId42"/>
    <p:sldLayoutId id="2147483737" r:id="rId43"/>
    <p:sldLayoutId id="2147483739" r:id="rId44"/>
    <p:sldLayoutId id="2147483740" r:id="rId45"/>
    <p:sldLayoutId id="2147483741" r:id="rId46"/>
    <p:sldLayoutId id="2147483709" r:id="rId47"/>
    <p:sldLayoutId id="2147483700" r:id="rId48"/>
    <p:sldLayoutId id="2147483691" r:id="rId49"/>
    <p:sldLayoutId id="2147483692" r:id="rId50"/>
    <p:sldLayoutId id="2147483693" r:id="rId51"/>
    <p:sldLayoutId id="2147483707" r:id="rId52"/>
    <p:sldLayoutId id="2147483706" r:id="rId53"/>
    <p:sldLayoutId id="2147483696" r:id="rId54"/>
    <p:sldLayoutId id="2147483697" r:id="rId55"/>
    <p:sldLayoutId id="2147483755" r:id="rId56"/>
    <p:sldLayoutId id="2147483756" r:id="rId57"/>
    <p:sldLayoutId id="2147483757" r:id="rId58"/>
    <p:sldLayoutId id="2147483758" r:id="rId59"/>
    <p:sldLayoutId id="2147483759" r:id="rId60"/>
    <p:sldLayoutId id="2147483760" r:id="rId6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hyperlink" Target="mailto:tyler.Scherr@unmc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3216486" y="44852"/>
            <a:ext cx="4879362" cy="4852906"/>
          </a:xfrm>
          <a:prstGeom prst="line">
            <a:avLst/>
          </a:prstGeom>
          <a:ln w="12700" cmpd="sng">
            <a:solidFill>
              <a:srgbClr val="F3644D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-1586035" y="1643131"/>
            <a:ext cx="4879362" cy="4852906"/>
          </a:xfrm>
          <a:prstGeom prst="line">
            <a:avLst/>
          </a:prstGeom>
          <a:ln w="12700" cmpd="sng">
            <a:solidFill>
              <a:srgbClr val="F3644D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-410378" y="4612529"/>
            <a:ext cx="4879362" cy="4852906"/>
          </a:xfrm>
          <a:prstGeom prst="line">
            <a:avLst/>
          </a:prstGeom>
          <a:ln w="12700" cmpd="sng">
            <a:solidFill>
              <a:srgbClr val="F3644D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5"/>
          <a:stretch/>
        </p:blipFill>
        <p:spPr>
          <a:xfrm>
            <a:off x="7685875" y="2127369"/>
            <a:ext cx="3236499" cy="126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5"/>
          <p:cNvSpPr txBox="1">
            <a:spLocks/>
          </p:cNvSpPr>
          <p:nvPr/>
        </p:nvSpPr>
        <p:spPr>
          <a:xfrm>
            <a:off x="5089358" y="4356949"/>
            <a:ext cx="6767106" cy="131112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defRPr/>
            </a:pPr>
            <a:r>
              <a:rPr lang="en-US" sz="4800">
                <a:solidFill>
                  <a:schemeClr val="tx1"/>
                </a:solidFill>
                <a:latin typeface="Roboto Condensed bold"/>
                <a:ea typeface="Roboto Condensed bold"/>
              </a:rPr>
              <a:t>TECH TRANSFER &amp; </a:t>
            </a:r>
            <a:r>
              <a:rPr lang="en-US" sz="4800">
                <a:solidFill>
                  <a:srgbClr val="F3644D"/>
                </a:solidFill>
                <a:latin typeface="Roboto Condensed bold"/>
                <a:ea typeface="Roboto Condensed bold"/>
              </a:rPr>
              <a:t>COMMERCIALIZATION</a:t>
            </a:r>
            <a:endParaRPr lang="en-US" sz="4800">
              <a:solidFill>
                <a:schemeClr val="tx1"/>
              </a:solidFill>
              <a:latin typeface="Roboto Condensed bold"/>
              <a:ea typeface="Roboto Condensed bold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5089358" y="5880149"/>
            <a:ext cx="676710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tx2">
                    <a:alpha val="70000"/>
                  </a:schemeClr>
                </a:solidFill>
                <a:latin typeface="+mj-lt"/>
                <a:ea typeface="Roboto Condensed bold" panose="02000000000000000000" pitchFamily="2" charset="0"/>
                <a:cs typeface="Roboto Condensed bold" panose="02000000000000000000" pitchFamily="2" charset="0"/>
              </a:rPr>
              <a:t>UNIVERSITY OF NEBRASKA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089358" y="5744144"/>
            <a:ext cx="6767106" cy="0"/>
          </a:xfrm>
          <a:prstGeom prst="line">
            <a:avLst/>
          </a:prstGeom>
          <a:ln w="25400" cmpd="sng">
            <a:solidFill>
              <a:srgbClr val="F3644D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0" t="633" r="11225" b="1042"/>
          <a:stretch/>
        </p:blipFill>
        <p:spPr>
          <a:xfrm>
            <a:off x="-24062" y="24063"/>
            <a:ext cx="6388768" cy="6809874"/>
          </a:xfrm>
        </p:spPr>
      </p:pic>
    </p:spTree>
    <p:extLst>
      <p:ext uri="{BB962C8B-B14F-4D97-AF65-F5344CB8AC3E}">
        <p14:creationId xmlns:p14="http://schemas.microsoft.com/office/powerpoint/2010/main" val="11817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"/>
          <p:cNvSpPr txBox="1"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644D"/>
              </a:buClr>
              <a:buSzPct val="100000"/>
              <a:buFont typeface="Roboto Condensed Light"/>
              <a:buNone/>
            </a:pPr>
            <a:r>
              <a:rPr lang="en-US" sz="4800" dirty="0">
                <a:solidFill>
                  <a:srgbClr val="F3644D"/>
                </a:solidFill>
              </a:rPr>
              <a:t>UNEMED OPPORTUNITIES</a:t>
            </a:r>
            <a:endParaRPr sz="4800" dirty="0">
              <a:solidFill>
                <a:srgbClr val="F3644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DA679-E00C-4DE9-8744-8193C5CF4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374" y="2153195"/>
            <a:ext cx="3603594" cy="3019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508C14-3258-43E5-87C6-C1510B0F1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292" y="2153195"/>
            <a:ext cx="4473653" cy="30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2138478" y="4373235"/>
            <a:ext cx="7915044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solidFill>
                  <a:srgbClr val="F3644D"/>
                </a:solidFill>
                <a:latin typeface="Roboto Condensed bold" panose="02000000000000000000" pitchFamily="2" charset="0"/>
                <a:ea typeface="Roboto Condensed bold" panose="02000000000000000000" pitchFamily="2" charset="0"/>
                <a:cs typeface="Roboto Condensed bold" panose="02000000000000000000" pitchFamily="2" charset="0"/>
              </a:rPr>
              <a:t>T E C H  T R A N S F E 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4804122"/>
            <a:ext cx="2074689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117311" y="4804122"/>
            <a:ext cx="2074689" cy="0"/>
          </a:xfrm>
          <a:prstGeom prst="line">
            <a:avLst/>
          </a:prstGeom>
          <a:ln w="25400" cmpd="sng">
            <a:solidFill>
              <a:srgbClr val="F3644D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 txBox="1">
            <a:spLocks/>
          </p:cNvSpPr>
          <p:nvPr/>
        </p:nvSpPr>
        <p:spPr>
          <a:xfrm>
            <a:off x="2138478" y="5081120"/>
            <a:ext cx="7915044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tx2">
                    <a:alpha val="70000"/>
                  </a:schemeClr>
                </a:solidFill>
                <a:latin typeface="+mj-lt"/>
                <a:ea typeface="Roboto Condensed bold" panose="02000000000000000000" pitchFamily="2" charset="0"/>
                <a:cs typeface="Roboto Condensed bold" panose="02000000000000000000" pitchFamily="2" charset="0"/>
              </a:rPr>
              <a:t>FOR THE UNIVERSITY OF NEBRASKA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9"/>
          <a:stretch/>
        </p:blipFill>
        <p:spPr>
          <a:xfrm>
            <a:off x="3461450" y="1646011"/>
            <a:ext cx="5024430" cy="1542357"/>
          </a:xfrm>
          <a:prstGeom prst="rect">
            <a:avLst/>
          </a:prstGeom>
        </p:spPr>
      </p:pic>
      <p:pic>
        <p:nvPicPr>
          <p:cNvPr id="9" name="Google Shape;631;p11">
            <a:extLst>
              <a:ext uri="{FF2B5EF4-FFF2-40B4-BE49-F238E27FC236}">
                <a16:creationId xmlns:a16="http://schemas.microsoft.com/office/drawing/2014/main" id="{BA3180B9-6815-8FA8-42AD-EA34213037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727" b="10146"/>
          <a:stretch/>
        </p:blipFill>
        <p:spPr>
          <a:xfrm>
            <a:off x="0" y="5456712"/>
            <a:ext cx="1793631" cy="140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30;p11">
            <a:extLst>
              <a:ext uri="{FF2B5EF4-FFF2-40B4-BE49-F238E27FC236}">
                <a16:creationId xmlns:a16="http://schemas.microsoft.com/office/drawing/2014/main" id="{C5279C49-5151-5878-BB15-C8E4283FCB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8369" y="5456712"/>
            <a:ext cx="1793631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3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26406"/>
            <a:ext cx="12192000" cy="91877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3644D"/>
                </a:solidFill>
              </a:rPr>
              <a:t>We are UNeMed</a:t>
            </a:r>
          </a:p>
        </p:txBody>
      </p:sp>
      <p:pic>
        <p:nvPicPr>
          <p:cNvPr id="6" name="Google Shape;344;p2">
            <a:extLst>
              <a:ext uri="{FF2B5EF4-FFF2-40B4-BE49-F238E27FC236}">
                <a16:creationId xmlns:a16="http://schemas.microsoft.com/office/drawing/2014/main" id="{F3C72034-64C5-B4ED-58CD-41D4016DC19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36851" y="140006"/>
            <a:ext cx="145914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5;p2">
            <a:extLst>
              <a:ext uri="{FF2B5EF4-FFF2-40B4-BE49-F238E27FC236}">
                <a16:creationId xmlns:a16="http://schemas.microsoft.com/office/drawing/2014/main" id="{61F94757-477C-6117-88ED-EE45CAC535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4722" y="153125"/>
            <a:ext cx="145914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47;p2">
            <a:extLst>
              <a:ext uri="{FF2B5EF4-FFF2-40B4-BE49-F238E27FC236}">
                <a16:creationId xmlns:a16="http://schemas.microsoft.com/office/drawing/2014/main" id="{31D4AF6E-C558-83C8-756F-D6D69EEA5E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2586" y="140006"/>
            <a:ext cx="145914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48;p2">
            <a:extLst>
              <a:ext uri="{FF2B5EF4-FFF2-40B4-BE49-F238E27FC236}">
                <a16:creationId xmlns:a16="http://schemas.microsoft.com/office/drawing/2014/main" id="{8344CAB2-F489-9330-7926-18FB0C610D2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980" y="3801979"/>
            <a:ext cx="145914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49;p2">
            <a:extLst>
              <a:ext uri="{FF2B5EF4-FFF2-40B4-BE49-F238E27FC236}">
                <a16:creationId xmlns:a16="http://schemas.microsoft.com/office/drawing/2014/main" id="{6964FC47-00B0-E8AB-FBCB-E08E99DC75F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4287" y="1968806"/>
            <a:ext cx="145914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51;p2">
            <a:extLst>
              <a:ext uri="{FF2B5EF4-FFF2-40B4-BE49-F238E27FC236}">
                <a16:creationId xmlns:a16="http://schemas.microsoft.com/office/drawing/2014/main" id="{87EE6F8E-8A0D-B1DF-2D1F-5AC56404E38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52584" y="1968806"/>
            <a:ext cx="145914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52;p2">
            <a:extLst>
              <a:ext uri="{FF2B5EF4-FFF2-40B4-BE49-F238E27FC236}">
                <a16:creationId xmlns:a16="http://schemas.microsoft.com/office/drawing/2014/main" id="{A6B3D485-2B30-7DAE-1948-CB79856A378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76416" y="1964433"/>
            <a:ext cx="145914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53;p2">
            <a:extLst>
              <a:ext uri="{FF2B5EF4-FFF2-40B4-BE49-F238E27FC236}">
                <a16:creationId xmlns:a16="http://schemas.microsoft.com/office/drawing/2014/main" id="{6DB2B1C0-7FD0-ABE9-61C2-D656230AA21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34285" y="3797606"/>
            <a:ext cx="145914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54;p2">
            <a:extLst>
              <a:ext uri="{FF2B5EF4-FFF2-40B4-BE49-F238E27FC236}">
                <a16:creationId xmlns:a16="http://schemas.microsoft.com/office/drawing/2014/main" id="{418D205F-5DAF-4DFB-3F03-D780105FB47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93432" y="3797606"/>
            <a:ext cx="145914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7696D2-2389-29D9-29F2-6D2EA42466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8564" y="1962247"/>
            <a:ext cx="1459149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544316-644D-0F9E-C0A5-CA7749102F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0010" y="144379"/>
            <a:ext cx="1459149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502058-40B5-B4DF-886C-924B8250A0D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20213"/>
          <a:stretch/>
        </p:blipFill>
        <p:spPr>
          <a:xfrm>
            <a:off x="7553871" y="3797606"/>
            <a:ext cx="1459149" cy="1828800"/>
          </a:xfrm>
          <a:prstGeom prst="rect">
            <a:avLst/>
          </a:prstGeom>
        </p:spPr>
      </p:pic>
      <p:sp>
        <p:nvSpPr>
          <p:cNvPr id="18" name="Google Shape;356;p2">
            <a:extLst>
              <a:ext uri="{FF2B5EF4-FFF2-40B4-BE49-F238E27FC236}">
                <a16:creationId xmlns:a16="http://schemas.microsoft.com/office/drawing/2014/main" id="{B965633F-AA05-EB58-8853-EAF5B3EEDB8E}"/>
              </a:ext>
            </a:extLst>
          </p:cNvPr>
          <p:cNvSpPr txBox="1"/>
          <p:nvPr/>
        </p:nvSpPr>
        <p:spPr>
          <a:xfrm>
            <a:off x="4947299" y="251736"/>
            <a:ext cx="6306431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Tyler Scherr,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Licensing Specialist</a:t>
            </a:r>
            <a:endParaRPr sz="24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(402) 559-2140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tyler.scherr@unmc.edu</a:t>
            </a:r>
            <a:r>
              <a:rPr lang="en-US" sz="24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24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7094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111" b="13721"/>
          <a:stretch/>
        </p:blipFill>
        <p:spPr>
          <a:xfrm>
            <a:off x="0" y="0"/>
            <a:ext cx="12192000" cy="3834333"/>
          </a:xfrm>
          <a:prstGeom prst="rect">
            <a:avLst/>
          </a:prstGeom>
          <a:solidFill>
            <a:srgbClr val="272A31"/>
          </a:solidFill>
          <a:ln>
            <a:noFill/>
          </a:ln>
        </p:spPr>
      </p:pic>
      <p:sp>
        <p:nvSpPr>
          <p:cNvPr id="363" name="Google Shape;363;p3"/>
          <p:cNvSpPr/>
          <p:nvPr/>
        </p:nvSpPr>
        <p:spPr>
          <a:xfrm>
            <a:off x="0" y="-35206"/>
            <a:ext cx="12192000" cy="3834333"/>
          </a:xfrm>
          <a:prstGeom prst="rect">
            <a:avLst/>
          </a:prstGeom>
          <a:solidFill>
            <a:srgbClr val="292D34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4" name="Google Shape;364;p3"/>
          <p:cNvSpPr txBox="1"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644D"/>
              </a:buClr>
              <a:buSzPts val="4800"/>
              <a:buFont typeface="Roboto Condensed Light"/>
              <a:buNone/>
            </a:pPr>
            <a:r>
              <a:rPr lang="en-US" sz="4800">
                <a:solidFill>
                  <a:srgbClr val="F3644D"/>
                </a:solidFill>
              </a:rPr>
              <a:t>OUR MISSION</a:t>
            </a:r>
            <a:endParaRPr sz="4800">
              <a:solidFill>
                <a:srgbClr val="F3644D"/>
              </a:solidFill>
            </a:endParaRPr>
          </a:p>
        </p:txBody>
      </p:sp>
      <p:sp>
        <p:nvSpPr>
          <p:cNvPr id="365" name="Google Shape;365;p3"/>
          <p:cNvSpPr txBox="1">
            <a:spLocks noGrp="1"/>
          </p:cNvSpPr>
          <p:nvPr>
            <p:ph type="body" idx="1"/>
          </p:nvPr>
        </p:nvSpPr>
        <p:spPr>
          <a:xfrm>
            <a:off x="914400" y="1329517"/>
            <a:ext cx="10363200" cy="19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Fostering and commercializing Innovation at the University of Nebraska</a:t>
            </a:r>
            <a:endParaRPr sz="2000"/>
          </a:p>
        </p:txBody>
      </p:sp>
      <p:sp>
        <p:nvSpPr>
          <p:cNvPr id="366" name="Google Shape;366;p3"/>
          <p:cNvSpPr/>
          <p:nvPr/>
        </p:nvSpPr>
        <p:spPr>
          <a:xfrm>
            <a:off x="0" y="2674044"/>
            <a:ext cx="12192000" cy="1398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7" name="Google Shape;367;p3"/>
          <p:cNvSpPr/>
          <p:nvPr/>
        </p:nvSpPr>
        <p:spPr>
          <a:xfrm>
            <a:off x="1484727" y="2842781"/>
            <a:ext cx="1037345" cy="1037345"/>
          </a:xfrm>
          <a:prstGeom prst="ellips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68" name="Google Shape;368;p3"/>
          <p:cNvGrpSpPr/>
          <p:nvPr/>
        </p:nvGrpSpPr>
        <p:grpSpPr>
          <a:xfrm>
            <a:off x="914399" y="4429337"/>
            <a:ext cx="2163190" cy="1574473"/>
            <a:chOff x="1528300" y="3531691"/>
            <a:chExt cx="1760492" cy="1574473"/>
          </a:xfrm>
        </p:grpSpPr>
        <p:sp>
          <p:nvSpPr>
            <p:cNvPr id="369" name="Google Shape;369;p3"/>
            <p:cNvSpPr txBox="1"/>
            <p:nvPr/>
          </p:nvSpPr>
          <p:spPr>
            <a:xfrm>
              <a:off x="1528300" y="4078510"/>
              <a:ext cx="1760492" cy="1027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and knowledge</a:t>
              </a:r>
              <a:r>
                <a:rPr lang="en-US" sz="1200" dirty="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 to commercial sector where it can have the greatest potential to positively affect healthcare</a:t>
              </a:r>
              <a:endParaRPr sz="1200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370" name="Google Shape;370;p3"/>
            <p:cNvSpPr txBox="1"/>
            <p:nvPr/>
          </p:nvSpPr>
          <p:spPr>
            <a:xfrm>
              <a:off x="1528300" y="3531691"/>
              <a:ext cx="1760492" cy="546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boto Condensed"/>
                <a:buNone/>
              </a:pPr>
              <a:r>
                <a:rPr lang="en-US" sz="2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Transfer Technology</a:t>
              </a:r>
              <a:endParaRPr/>
            </a:p>
          </p:txBody>
        </p:sp>
      </p:grpSp>
      <p:sp>
        <p:nvSpPr>
          <p:cNvPr id="371" name="Google Shape;371;p3"/>
          <p:cNvSpPr/>
          <p:nvPr/>
        </p:nvSpPr>
        <p:spPr>
          <a:xfrm>
            <a:off x="4174288" y="2842781"/>
            <a:ext cx="1037345" cy="1037345"/>
          </a:xfrm>
          <a:prstGeom prst="ellips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72" name="Google Shape;372;p3"/>
          <p:cNvGrpSpPr/>
          <p:nvPr/>
        </p:nvGrpSpPr>
        <p:grpSpPr>
          <a:xfrm>
            <a:off x="3605349" y="4429337"/>
            <a:ext cx="2142308" cy="1359349"/>
            <a:chOff x="1528300" y="3531691"/>
            <a:chExt cx="1760492" cy="1359349"/>
          </a:xfrm>
        </p:grpSpPr>
        <p:sp>
          <p:nvSpPr>
            <p:cNvPr id="373" name="Google Shape;373;p3"/>
            <p:cNvSpPr txBox="1"/>
            <p:nvPr/>
          </p:nvSpPr>
          <p:spPr>
            <a:xfrm>
              <a:off x="1528300" y="4078510"/>
              <a:ext cx="1760492" cy="812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that can </a:t>
              </a:r>
              <a:r>
                <a:rPr lang="en-US" sz="12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be used to further advance research at the university of Nebraska</a:t>
              </a:r>
              <a:endPara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374" name="Google Shape;374;p3"/>
            <p:cNvSpPr txBox="1"/>
            <p:nvPr/>
          </p:nvSpPr>
          <p:spPr>
            <a:xfrm>
              <a:off x="1528300" y="3531691"/>
              <a:ext cx="1760492" cy="546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boto Condensed"/>
                <a:buNone/>
              </a:pPr>
              <a:r>
                <a:rPr lang="en-US" sz="2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Derive economic benefit</a:t>
              </a:r>
              <a:endParaRPr sz="20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375" name="Google Shape;375;p3"/>
          <p:cNvSpPr/>
          <p:nvPr/>
        </p:nvSpPr>
        <p:spPr>
          <a:xfrm>
            <a:off x="6641080" y="2842781"/>
            <a:ext cx="1037345" cy="1037345"/>
          </a:xfrm>
          <a:prstGeom prst="ellips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76" name="Google Shape;376;p3"/>
          <p:cNvGrpSpPr/>
          <p:nvPr/>
        </p:nvGrpSpPr>
        <p:grpSpPr>
          <a:xfrm>
            <a:off x="6275418" y="4429337"/>
            <a:ext cx="1760492" cy="1359349"/>
            <a:chOff x="1528300" y="3531691"/>
            <a:chExt cx="1760492" cy="1359349"/>
          </a:xfrm>
        </p:grpSpPr>
        <p:sp>
          <p:nvSpPr>
            <p:cNvPr id="377" name="Google Shape;377;p3"/>
            <p:cNvSpPr txBox="1"/>
            <p:nvPr/>
          </p:nvSpPr>
          <p:spPr>
            <a:xfrm>
              <a:off x="1528300" y="4078510"/>
              <a:ext cx="1760492" cy="812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and industrial  </a:t>
              </a:r>
              <a:r>
                <a:rPr lang="en-US" sz="12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relationships at the University of Nebraska</a:t>
              </a:r>
              <a:endPara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378" name="Google Shape;378;p3"/>
            <p:cNvSpPr txBox="1"/>
            <p:nvPr/>
          </p:nvSpPr>
          <p:spPr>
            <a:xfrm>
              <a:off x="1528300" y="3531691"/>
              <a:ext cx="1760492" cy="546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boto Condensed"/>
                <a:buNone/>
              </a:pPr>
              <a:r>
                <a:rPr lang="en-US" sz="2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Increase corporate</a:t>
              </a:r>
              <a:endParaRPr sz="2000">
                <a:solidFill>
                  <a:schemeClr val="accent3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379" name="Google Shape;379;p3"/>
          <p:cNvSpPr/>
          <p:nvPr/>
        </p:nvSpPr>
        <p:spPr>
          <a:xfrm>
            <a:off x="9379519" y="2842781"/>
            <a:ext cx="1037345" cy="1037345"/>
          </a:xfrm>
          <a:prstGeom prst="ellips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80" name="Google Shape;380;p3"/>
          <p:cNvGrpSpPr/>
          <p:nvPr/>
        </p:nvGrpSpPr>
        <p:grpSpPr>
          <a:xfrm>
            <a:off x="9013857" y="4429337"/>
            <a:ext cx="1760492" cy="1599415"/>
            <a:chOff x="1528300" y="3531691"/>
            <a:chExt cx="1760492" cy="1599415"/>
          </a:xfrm>
        </p:grpSpPr>
        <p:sp>
          <p:nvSpPr>
            <p:cNvPr id="381" name="Google Shape;381;p3"/>
            <p:cNvSpPr txBox="1"/>
            <p:nvPr/>
          </p:nvSpPr>
          <p:spPr>
            <a:xfrm>
              <a:off x="1528300" y="4078510"/>
              <a:ext cx="1760492" cy="1052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economy and remain </a:t>
              </a:r>
              <a:r>
                <a:rPr lang="en-US" sz="1200">
                  <a:solidFill>
                    <a:schemeClr val="dk1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a primary resource and service to faculty, students and staff</a:t>
              </a:r>
              <a:endPara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382" name="Google Shape;382;p3"/>
            <p:cNvSpPr txBox="1"/>
            <p:nvPr/>
          </p:nvSpPr>
          <p:spPr>
            <a:xfrm>
              <a:off x="1528300" y="3531691"/>
              <a:ext cx="1760492" cy="546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boto Condensed"/>
                <a:buNone/>
              </a:pPr>
              <a:r>
                <a:rPr lang="en-US" sz="2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Develop </a:t>
              </a:r>
              <a:endParaRPr/>
            </a:p>
            <a:p>
              <a:pPr marL="0" marR="0" lvl="0" indent="0" algn="ctr" rtl="0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boto Condensed"/>
                <a:buNone/>
              </a:pPr>
              <a:r>
                <a:rPr lang="en-US" sz="2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local</a:t>
              </a:r>
              <a:endParaRPr sz="20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383" name="Google Shape;383;p3"/>
          <p:cNvSpPr/>
          <p:nvPr/>
        </p:nvSpPr>
        <p:spPr>
          <a:xfrm rot="10800000">
            <a:off x="2285152" y="4072538"/>
            <a:ext cx="115261" cy="993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84" name="Google Shape;384;p3"/>
          <p:cNvSpPr/>
          <p:nvPr/>
        </p:nvSpPr>
        <p:spPr>
          <a:xfrm rot="10800000">
            <a:off x="4627933" y="4072538"/>
            <a:ext cx="115261" cy="993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85" name="Google Shape;385;p3"/>
          <p:cNvSpPr/>
          <p:nvPr/>
        </p:nvSpPr>
        <p:spPr>
          <a:xfrm rot="10800000">
            <a:off x="7098033" y="4072538"/>
            <a:ext cx="115261" cy="993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86" name="Google Shape;386;p3"/>
          <p:cNvSpPr/>
          <p:nvPr/>
        </p:nvSpPr>
        <p:spPr>
          <a:xfrm rot="10800000">
            <a:off x="9867207" y="4072538"/>
            <a:ext cx="115261" cy="993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87" name="Google Shape;387;p3"/>
          <p:cNvPicPr preferRelativeResize="0"/>
          <p:nvPr/>
        </p:nvPicPr>
        <p:blipFill rotWithShape="1">
          <a:blip r:embed="rId4">
            <a:alphaModFix/>
          </a:blip>
          <a:srcRect l="2691" t="61479" r="88980" b="34226"/>
          <a:stretch/>
        </p:blipFill>
        <p:spPr>
          <a:xfrm>
            <a:off x="1688915" y="3136581"/>
            <a:ext cx="613550" cy="59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"/>
          <p:cNvPicPr preferRelativeResize="0"/>
          <p:nvPr/>
        </p:nvPicPr>
        <p:blipFill rotWithShape="1">
          <a:blip r:embed="rId4">
            <a:alphaModFix/>
          </a:blip>
          <a:srcRect l="46314" t="85918" r="45357" b="9788"/>
          <a:stretch/>
        </p:blipFill>
        <p:spPr>
          <a:xfrm>
            <a:off x="4329831" y="3150158"/>
            <a:ext cx="613550" cy="59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"/>
          <p:cNvPicPr preferRelativeResize="0"/>
          <p:nvPr/>
        </p:nvPicPr>
        <p:blipFill rotWithShape="1">
          <a:blip r:embed="rId4">
            <a:alphaModFix/>
          </a:blip>
          <a:srcRect l="25211" t="49685" r="66459" b="46020"/>
          <a:stretch/>
        </p:blipFill>
        <p:spPr>
          <a:xfrm>
            <a:off x="9587328" y="3131162"/>
            <a:ext cx="613550" cy="59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"/>
          <p:cNvPicPr preferRelativeResize="0"/>
          <p:nvPr/>
        </p:nvPicPr>
        <p:blipFill rotWithShape="1">
          <a:blip r:embed="rId4">
            <a:alphaModFix/>
          </a:blip>
          <a:srcRect l="14039" t="25626" r="77631" b="70080"/>
          <a:stretch/>
        </p:blipFill>
        <p:spPr>
          <a:xfrm>
            <a:off x="6848888" y="3131161"/>
            <a:ext cx="613550" cy="594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"/>
          <p:cNvSpPr txBox="1"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644D"/>
              </a:buClr>
              <a:buSzPts val="4800"/>
              <a:buFont typeface="Roboto Condensed Light"/>
              <a:buNone/>
            </a:pPr>
            <a:r>
              <a:rPr lang="en-US" sz="4800" dirty="0">
                <a:solidFill>
                  <a:srgbClr val="F3644D"/>
                </a:solidFill>
              </a:rPr>
              <a:t>OUR SERVICES</a:t>
            </a:r>
            <a:endParaRPr sz="4800" dirty="0">
              <a:solidFill>
                <a:srgbClr val="F3644D"/>
              </a:solidFill>
            </a:endParaRPr>
          </a:p>
        </p:txBody>
      </p:sp>
      <p:grpSp>
        <p:nvGrpSpPr>
          <p:cNvPr id="396" name="Google Shape;396;p4"/>
          <p:cNvGrpSpPr/>
          <p:nvPr/>
        </p:nvGrpSpPr>
        <p:grpSpPr>
          <a:xfrm>
            <a:off x="1031631" y="1545164"/>
            <a:ext cx="2977662" cy="1899030"/>
            <a:chOff x="1031631" y="1545164"/>
            <a:chExt cx="2977662" cy="1899030"/>
          </a:xfrm>
        </p:grpSpPr>
        <p:grpSp>
          <p:nvGrpSpPr>
            <p:cNvPr id="397" name="Google Shape;397;p4"/>
            <p:cNvGrpSpPr/>
            <p:nvPr/>
          </p:nvGrpSpPr>
          <p:grpSpPr>
            <a:xfrm>
              <a:off x="1031631" y="1545164"/>
              <a:ext cx="2977662" cy="1899030"/>
              <a:chOff x="1031631" y="1806971"/>
              <a:chExt cx="2977662" cy="1899030"/>
            </a:xfrm>
          </p:grpSpPr>
          <p:sp>
            <p:nvSpPr>
              <p:cNvPr id="398" name="Google Shape;398;p4"/>
              <p:cNvSpPr/>
              <p:nvPr/>
            </p:nvSpPr>
            <p:spPr>
              <a:xfrm>
                <a:off x="2137509" y="1806971"/>
                <a:ext cx="765907" cy="76590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399" name="Google Shape;399;p4"/>
              <p:cNvSpPr txBox="1"/>
              <p:nvPr/>
            </p:nvSpPr>
            <p:spPr>
              <a:xfrm>
                <a:off x="1031631" y="2674472"/>
                <a:ext cx="2977662" cy="374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91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Invention Evaluation</a:t>
                </a:r>
                <a:endParaRPr sz="24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00" name="Google Shape;400;p4"/>
              <p:cNvSpPr txBox="1"/>
              <p:nvPr/>
            </p:nvSpPr>
            <p:spPr>
              <a:xfrm>
                <a:off x="1031631" y="3028093"/>
                <a:ext cx="2977662" cy="6779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25" tIns="91400" rIns="182825" bIns="9140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Patentability and Market Assessment</a:t>
                </a:r>
                <a:endParaRPr sz="1400" b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pic>
          <p:nvPicPr>
            <p:cNvPr id="401" name="Google Shape;401;p4"/>
            <p:cNvPicPr preferRelativeResize="0"/>
            <p:nvPr/>
          </p:nvPicPr>
          <p:blipFill rotWithShape="1">
            <a:blip r:embed="rId3">
              <a:alphaModFix/>
            </a:blip>
            <a:srcRect l="2991" t="25367" r="88680" b="70339"/>
            <a:stretch/>
          </p:blipFill>
          <p:spPr>
            <a:xfrm>
              <a:off x="2213687" y="1658209"/>
              <a:ext cx="613550" cy="5944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2" name="Google Shape;402;p4"/>
          <p:cNvGrpSpPr/>
          <p:nvPr/>
        </p:nvGrpSpPr>
        <p:grpSpPr>
          <a:xfrm>
            <a:off x="4607168" y="1545164"/>
            <a:ext cx="2977662" cy="1916782"/>
            <a:chOff x="4607168" y="1545164"/>
            <a:chExt cx="2977662" cy="1916782"/>
          </a:xfrm>
        </p:grpSpPr>
        <p:grpSp>
          <p:nvGrpSpPr>
            <p:cNvPr id="403" name="Google Shape;403;p4"/>
            <p:cNvGrpSpPr/>
            <p:nvPr/>
          </p:nvGrpSpPr>
          <p:grpSpPr>
            <a:xfrm>
              <a:off x="4607168" y="1545164"/>
              <a:ext cx="2977662" cy="1916782"/>
              <a:chOff x="4607168" y="1806971"/>
              <a:chExt cx="2977662" cy="1916782"/>
            </a:xfrm>
          </p:grpSpPr>
          <p:sp>
            <p:nvSpPr>
              <p:cNvPr id="404" name="Google Shape;404;p4"/>
              <p:cNvSpPr/>
              <p:nvPr/>
            </p:nvSpPr>
            <p:spPr>
              <a:xfrm>
                <a:off x="5713046" y="1806971"/>
                <a:ext cx="765907" cy="76590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05" name="Google Shape;405;p4"/>
              <p:cNvSpPr txBox="1"/>
              <p:nvPr/>
            </p:nvSpPr>
            <p:spPr>
              <a:xfrm>
                <a:off x="4607168" y="2674472"/>
                <a:ext cx="2977662" cy="374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91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IP Protection</a:t>
                </a:r>
                <a:endParaRPr sz="24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06" name="Google Shape;406;p4"/>
              <p:cNvSpPr txBox="1"/>
              <p:nvPr/>
            </p:nvSpPr>
            <p:spPr>
              <a:xfrm>
                <a:off x="4607168" y="3045845"/>
                <a:ext cx="2977662" cy="6779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25" tIns="91400" rIns="182825" bIns="9140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Patents, copyrights, trademarks, trade secrets…</a:t>
                </a:r>
                <a:endParaRPr sz="1400" b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grpSp>
            <p:nvGrpSpPr>
              <p:cNvPr id="407" name="Google Shape;407;p4"/>
              <p:cNvGrpSpPr/>
              <p:nvPr/>
            </p:nvGrpSpPr>
            <p:grpSpPr>
              <a:xfrm>
                <a:off x="6013666" y="2073592"/>
                <a:ext cx="235124" cy="191582"/>
                <a:chOff x="184" y="144"/>
                <a:chExt cx="297" cy="242"/>
              </a:xfrm>
            </p:grpSpPr>
            <p:sp>
              <p:nvSpPr>
                <p:cNvPr id="408" name="Google Shape;408;p4"/>
                <p:cNvSpPr/>
                <p:nvPr/>
              </p:nvSpPr>
              <p:spPr>
                <a:xfrm>
                  <a:off x="304" y="144"/>
                  <a:ext cx="22" cy="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42" h="17263" extrusionOk="0">
                      <a:moveTo>
                        <a:pt x="19936" y="4186"/>
                      </a:moveTo>
                      <a:cubicBezTo>
                        <a:pt x="18293" y="6058"/>
                        <a:pt x="18766" y="9572"/>
                        <a:pt x="16483" y="7506"/>
                      </a:cubicBezTo>
                      <a:cubicBezTo>
                        <a:pt x="16483" y="-3197"/>
                        <a:pt x="15350" y="3479"/>
                        <a:pt x="11192" y="4910"/>
                      </a:cubicBezTo>
                      <a:cubicBezTo>
                        <a:pt x="10429" y="5139"/>
                        <a:pt x="5153" y="9537"/>
                        <a:pt x="5153" y="7506"/>
                      </a:cubicBezTo>
                      <a:cubicBezTo>
                        <a:pt x="5095" y="7506"/>
                        <a:pt x="5320" y="3196"/>
                        <a:pt x="5153" y="1660"/>
                      </a:cubicBezTo>
                      <a:cubicBezTo>
                        <a:pt x="4048" y="936"/>
                        <a:pt x="4819" y="1660"/>
                        <a:pt x="4819" y="0"/>
                      </a:cubicBezTo>
                      <a:cubicBezTo>
                        <a:pt x="4281" y="0"/>
                        <a:pt x="349" y="4186"/>
                        <a:pt x="349" y="4186"/>
                      </a:cubicBezTo>
                      <a:cubicBezTo>
                        <a:pt x="3714" y="4186"/>
                        <a:pt x="0" y="10915"/>
                        <a:pt x="0" y="13316"/>
                      </a:cubicBezTo>
                      <a:cubicBezTo>
                        <a:pt x="2602" y="14058"/>
                        <a:pt x="4339" y="16655"/>
                        <a:pt x="6519" y="16655"/>
                      </a:cubicBezTo>
                      <a:cubicBezTo>
                        <a:pt x="6519" y="18403"/>
                        <a:pt x="12450" y="15824"/>
                        <a:pt x="13235" y="15824"/>
                      </a:cubicBezTo>
                      <a:cubicBezTo>
                        <a:pt x="15778" y="15824"/>
                        <a:pt x="17406" y="14729"/>
                        <a:pt x="19412" y="11621"/>
                      </a:cubicBezTo>
                      <a:cubicBezTo>
                        <a:pt x="21600" y="8265"/>
                        <a:pt x="19936" y="8530"/>
                        <a:pt x="19936" y="4186"/>
                      </a:cubicBezTo>
                      <a:close/>
                      <a:moveTo>
                        <a:pt x="19936" y="4186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09" name="Google Shape;409;p4"/>
                <p:cNvSpPr/>
                <p:nvPr/>
              </p:nvSpPr>
              <p:spPr>
                <a:xfrm>
                  <a:off x="352" y="168"/>
                  <a:ext cx="18" cy="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0" h="21462" extrusionOk="0">
                      <a:moveTo>
                        <a:pt x="1685" y="9330"/>
                      </a:moveTo>
                      <a:cubicBezTo>
                        <a:pt x="5927" y="9330"/>
                        <a:pt x="6974" y="10452"/>
                        <a:pt x="7227" y="14183"/>
                      </a:cubicBezTo>
                      <a:cubicBezTo>
                        <a:pt x="12255" y="15539"/>
                        <a:pt x="3833" y="15223"/>
                        <a:pt x="3391" y="15223"/>
                      </a:cubicBezTo>
                      <a:cubicBezTo>
                        <a:pt x="3319" y="16960"/>
                        <a:pt x="268" y="20457"/>
                        <a:pt x="4176" y="19489"/>
                      </a:cubicBezTo>
                      <a:cubicBezTo>
                        <a:pt x="7019" y="18785"/>
                        <a:pt x="7633" y="18947"/>
                        <a:pt x="7651" y="21461"/>
                      </a:cubicBezTo>
                      <a:cubicBezTo>
                        <a:pt x="11424" y="21461"/>
                        <a:pt x="16723" y="21600"/>
                        <a:pt x="18745" y="18346"/>
                      </a:cubicBezTo>
                      <a:cubicBezTo>
                        <a:pt x="20776" y="18346"/>
                        <a:pt x="20938" y="16755"/>
                        <a:pt x="18745" y="16264"/>
                      </a:cubicBezTo>
                      <a:cubicBezTo>
                        <a:pt x="18745" y="18089"/>
                        <a:pt x="18853" y="18001"/>
                        <a:pt x="16605" y="18001"/>
                      </a:cubicBezTo>
                      <a:cubicBezTo>
                        <a:pt x="17427" y="14256"/>
                        <a:pt x="16840" y="11075"/>
                        <a:pt x="12769" y="11075"/>
                      </a:cubicBezTo>
                      <a:cubicBezTo>
                        <a:pt x="13428" y="9477"/>
                        <a:pt x="11731" y="8238"/>
                        <a:pt x="10079" y="7183"/>
                      </a:cubicBezTo>
                      <a:cubicBezTo>
                        <a:pt x="6965" y="5197"/>
                        <a:pt x="10152" y="4742"/>
                        <a:pt x="10639" y="2419"/>
                      </a:cubicBezTo>
                      <a:cubicBezTo>
                        <a:pt x="8337" y="2880"/>
                        <a:pt x="8274" y="4471"/>
                        <a:pt x="5097" y="4500"/>
                      </a:cubicBezTo>
                      <a:cubicBezTo>
                        <a:pt x="5097" y="3951"/>
                        <a:pt x="5783" y="2265"/>
                        <a:pt x="5214" y="2082"/>
                      </a:cubicBezTo>
                      <a:cubicBezTo>
                        <a:pt x="5972" y="2074"/>
                        <a:pt x="8987" y="0"/>
                        <a:pt x="5530" y="0"/>
                      </a:cubicBezTo>
                      <a:cubicBezTo>
                        <a:pt x="4032" y="4486"/>
                        <a:pt x="-662" y="88"/>
                        <a:pt x="78" y="4200"/>
                      </a:cubicBezTo>
                      <a:cubicBezTo>
                        <a:pt x="593" y="6970"/>
                        <a:pt x="1685" y="6780"/>
                        <a:pt x="1685" y="9330"/>
                      </a:cubicBezTo>
                      <a:close/>
                      <a:moveTo>
                        <a:pt x="1685" y="933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10" name="Google Shape;410;p4"/>
                <p:cNvSpPr/>
                <p:nvPr/>
              </p:nvSpPr>
              <p:spPr>
                <a:xfrm>
                  <a:off x="336" y="176"/>
                  <a:ext cx="9" cy="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8" h="19489" extrusionOk="0">
                      <a:moveTo>
                        <a:pt x="1447" y="19489"/>
                      </a:moveTo>
                      <a:cubicBezTo>
                        <a:pt x="10460" y="19334"/>
                        <a:pt x="12771" y="13571"/>
                        <a:pt x="15260" y="5681"/>
                      </a:cubicBezTo>
                      <a:cubicBezTo>
                        <a:pt x="17711" y="-2111"/>
                        <a:pt x="12911" y="1905"/>
                        <a:pt x="10498" y="2201"/>
                      </a:cubicBezTo>
                      <a:cubicBezTo>
                        <a:pt x="8430" y="3342"/>
                        <a:pt x="6949" y="-1688"/>
                        <a:pt x="6043" y="608"/>
                      </a:cubicBezTo>
                      <a:cubicBezTo>
                        <a:pt x="5264" y="2567"/>
                        <a:pt x="6668" y="4864"/>
                        <a:pt x="8673" y="4864"/>
                      </a:cubicBezTo>
                      <a:cubicBezTo>
                        <a:pt x="8149" y="6540"/>
                        <a:pt x="-3889" y="8499"/>
                        <a:pt x="2047" y="10190"/>
                      </a:cubicBezTo>
                      <a:cubicBezTo>
                        <a:pt x="1320" y="14008"/>
                        <a:pt x="-1795" y="15896"/>
                        <a:pt x="1447" y="19489"/>
                      </a:cubicBezTo>
                      <a:close/>
                      <a:moveTo>
                        <a:pt x="1447" y="19489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11" name="Google Shape;411;p4"/>
                <p:cNvSpPr/>
                <p:nvPr/>
              </p:nvSpPr>
              <p:spPr>
                <a:xfrm>
                  <a:off x="352" y="192"/>
                  <a:ext cx="2" cy="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13852" extrusionOk="0">
                      <a:moveTo>
                        <a:pt x="0" y="4834"/>
                      </a:moveTo>
                      <a:cubicBezTo>
                        <a:pt x="3511" y="21600"/>
                        <a:pt x="21600" y="12034"/>
                        <a:pt x="21600" y="0"/>
                      </a:cubicBezTo>
                      <a:cubicBezTo>
                        <a:pt x="15647" y="0"/>
                        <a:pt x="9617" y="0"/>
                        <a:pt x="3511" y="0"/>
                      </a:cubicBezTo>
                      <a:cubicBezTo>
                        <a:pt x="4732" y="4834"/>
                        <a:pt x="3435" y="6480"/>
                        <a:pt x="0" y="4834"/>
                      </a:cubicBezTo>
                      <a:close/>
                      <a:moveTo>
                        <a:pt x="0" y="4834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12" name="Google Shape;412;p4"/>
                <p:cNvSpPr/>
                <p:nvPr/>
              </p:nvSpPr>
              <p:spPr>
                <a:xfrm>
                  <a:off x="240" y="200"/>
                  <a:ext cx="3" cy="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14954" y="20491"/>
                        <a:pt x="21600" y="16184"/>
                        <a:pt x="21600" y="0"/>
                      </a:cubicBezTo>
                      <a:cubicBezTo>
                        <a:pt x="7849" y="9201"/>
                        <a:pt x="3208" y="6526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13" name="Google Shape;413;p4"/>
                <p:cNvSpPr/>
                <p:nvPr/>
              </p:nvSpPr>
              <p:spPr>
                <a:xfrm>
                  <a:off x="376" y="216"/>
                  <a:ext cx="3" cy="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1" h="21600" extrusionOk="0">
                      <a:moveTo>
                        <a:pt x="10724" y="0"/>
                      </a:moveTo>
                      <a:cubicBezTo>
                        <a:pt x="11899" y="6522"/>
                        <a:pt x="8375" y="7809"/>
                        <a:pt x="0" y="3905"/>
                      </a:cubicBezTo>
                      <a:cubicBezTo>
                        <a:pt x="3373" y="13417"/>
                        <a:pt x="1667" y="15535"/>
                        <a:pt x="7124" y="21600"/>
                      </a:cubicBezTo>
                      <a:cubicBezTo>
                        <a:pt x="9284" y="12503"/>
                        <a:pt x="21600" y="3905"/>
                        <a:pt x="10724" y="0"/>
                      </a:cubicBezTo>
                      <a:close/>
                      <a:moveTo>
                        <a:pt x="10724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14" name="Google Shape;414;p4"/>
                <p:cNvSpPr/>
                <p:nvPr/>
              </p:nvSpPr>
              <p:spPr>
                <a:xfrm>
                  <a:off x="376" y="216"/>
                  <a:ext cx="3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80" h="18108" extrusionOk="0">
                      <a:moveTo>
                        <a:pt x="10298" y="0"/>
                      </a:moveTo>
                      <a:cubicBezTo>
                        <a:pt x="10298" y="7291"/>
                        <a:pt x="8417" y="10676"/>
                        <a:pt x="5725" y="2364"/>
                      </a:cubicBezTo>
                      <a:cubicBezTo>
                        <a:pt x="-3356" y="2364"/>
                        <a:pt x="1087" y="12243"/>
                        <a:pt x="1087" y="17618"/>
                      </a:cubicBezTo>
                      <a:cubicBezTo>
                        <a:pt x="18244" y="21600"/>
                        <a:pt x="16493" y="0"/>
                        <a:pt x="10298" y="0"/>
                      </a:cubicBezTo>
                      <a:close/>
                      <a:moveTo>
                        <a:pt x="10298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15" name="Google Shape;415;p4"/>
                <p:cNvSpPr/>
                <p:nvPr/>
              </p:nvSpPr>
              <p:spPr>
                <a:xfrm>
                  <a:off x="392" y="232"/>
                  <a:ext cx="7" cy="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9393" extrusionOk="0">
                      <a:moveTo>
                        <a:pt x="21600" y="0"/>
                      </a:moveTo>
                      <a:cubicBezTo>
                        <a:pt x="15130" y="2920"/>
                        <a:pt x="18136" y="5863"/>
                        <a:pt x="9453" y="3062"/>
                      </a:cubicBezTo>
                      <a:cubicBezTo>
                        <a:pt x="5701" y="1875"/>
                        <a:pt x="1732" y="-3323"/>
                        <a:pt x="0" y="3371"/>
                      </a:cubicBezTo>
                      <a:cubicBezTo>
                        <a:pt x="11016" y="4439"/>
                        <a:pt x="21600" y="18277"/>
                        <a:pt x="21600" y="0"/>
                      </a:cubicBez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16" name="Google Shape;416;p4"/>
                <p:cNvSpPr/>
                <p:nvPr/>
              </p:nvSpPr>
              <p:spPr>
                <a:xfrm>
                  <a:off x="184" y="272"/>
                  <a:ext cx="3" cy="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9" h="15334" extrusionOk="0">
                      <a:moveTo>
                        <a:pt x="5730" y="2266"/>
                      </a:moveTo>
                      <a:cubicBezTo>
                        <a:pt x="4165" y="1591"/>
                        <a:pt x="2498" y="771"/>
                        <a:pt x="900" y="0"/>
                      </a:cubicBezTo>
                      <a:cubicBezTo>
                        <a:pt x="-4611" y="21600"/>
                        <a:pt x="16989" y="17743"/>
                        <a:pt x="16989" y="4629"/>
                      </a:cubicBezTo>
                      <a:cubicBezTo>
                        <a:pt x="12159" y="7955"/>
                        <a:pt x="7839" y="13596"/>
                        <a:pt x="5730" y="2266"/>
                      </a:cubicBezTo>
                      <a:close/>
                      <a:moveTo>
                        <a:pt x="5730" y="2266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17" name="Google Shape;417;p4"/>
                <p:cNvSpPr/>
                <p:nvPr/>
              </p:nvSpPr>
              <p:spPr>
                <a:xfrm>
                  <a:off x="192" y="272"/>
                  <a:ext cx="16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9" h="20934" extrusionOk="0">
                      <a:moveTo>
                        <a:pt x="5636" y="0"/>
                      </a:moveTo>
                      <a:cubicBezTo>
                        <a:pt x="4287" y="4948"/>
                        <a:pt x="2148" y="3040"/>
                        <a:pt x="0" y="2842"/>
                      </a:cubicBezTo>
                      <a:cubicBezTo>
                        <a:pt x="1313" y="7114"/>
                        <a:pt x="5600" y="11307"/>
                        <a:pt x="7812" y="11307"/>
                      </a:cubicBezTo>
                      <a:cubicBezTo>
                        <a:pt x="9253" y="17507"/>
                        <a:pt x="13604" y="21600"/>
                        <a:pt x="17047" y="20845"/>
                      </a:cubicBezTo>
                      <a:cubicBezTo>
                        <a:pt x="21600" y="19871"/>
                        <a:pt x="16872" y="12618"/>
                        <a:pt x="16055" y="9439"/>
                      </a:cubicBezTo>
                      <a:cubicBezTo>
                        <a:pt x="11622" y="9439"/>
                        <a:pt x="11135" y="1212"/>
                        <a:pt x="5636" y="0"/>
                      </a:cubicBezTo>
                      <a:close/>
                      <a:moveTo>
                        <a:pt x="5636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208" y="288"/>
                  <a:ext cx="15" cy="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19826" extrusionOk="0">
                      <a:moveTo>
                        <a:pt x="15657" y="0"/>
                      </a:moveTo>
                      <a:cubicBezTo>
                        <a:pt x="14560" y="9831"/>
                        <a:pt x="15657" y="658"/>
                        <a:pt x="15657" y="8204"/>
                      </a:cubicBezTo>
                      <a:cubicBezTo>
                        <a:pt x="11646" y="8446"/>
                        <a:pt x="8331" y="1662"/>
                        <a:pt x="5406" y="1662"/>
                      </a:cubicBezTo>
                      <a:cubicBezTo>
                        <a:pt x="6331" y="6612"/>
                        <a:pt x="7554" y="10212"/>
                        <a:pt x="7554" y="14712"/>
                      </a:cubicBezTo>
                      <a:cubicBezTo>
                        <a:pt x="4789" y="18069"/>
                        <a:pt x="2686" y="14712"/>
                        <a:pt x="0" y="14712"/>
                      </a:cubicBezTo>
                      <a:cubicBezTo>
                        <a:pt x="1006" y="20735"/>
                        <a:pt x="8309" y="21600"/>
                        <a:pt x="9189" y="16442"/>
                      </a:cubicBezTo>
                      <a:cubicBezTo>
                        <a:pt x="15417" y="16442"/>
                        <a:pt x="15680" y="16027"/>
                        <a:pt x="21600" y="18000"/>
                      </a:cubicBezTo>
                      <a:cubicBezTo>
                        <a:pt x="21406" y="13015"/>
                        <a:pt x="17349" y="1315"/>
                        <a:pt x="15657" y="0"/>
                      </a:cubicBezTo>
                      <a:close/>
                      <a:moveTo>
                        <a:pt x="15657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200" y="288"/>
                  <a:ext cx="2" cy="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4" h="17442" extrusionOk="0">
                      <a:moveTo>
                        <a:pt x="1543" y="0"/>
                      </a:moveTo>
                      <a:cubicBezTo>
                        <a:pt x="-4492" y="21600"/>
                        <a:pt x="8577" y="17040"/>
                        <a:pt x="16563" y="17040"/>
                      </a:cubicBezTo>
                      <a:cubicBezTo>
                        <a:pt x="17108" y="7620"/>
                        <a:pt x="12116" y="1920"/>
                        <a:pt x="1543" y="0"/>
                      </a:cubicBezTo>
                      <a:close/>
                      <a:moveTo>
                        <a:pt x="1543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200" y="288"/>
                  <a:ext cx="2" cy="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12742" extrusionOk="0">
                      <a:moveTo>
                        <a:pt x="0" y="12742"/>
                      </a:moveTo>
                      <a:cubicBezTo>
                        <a:pt x="7251" y="11994"/>
                        <a:pt x="14425" y="11339"/>
                        <a:pt x="21600" y="10545"/>
                      </a:cubicBezTo>
                      <a:cubicBezTo>
                        <a:pt x="17860" y="-8858"/>
                        <a:pt x="2137" y="2550"/>
                        <a:pt x="0" y="12742"/>
                      </a:cubicBezTo>
                      <a:close/>
                      <a:moveTo>
                        <a:pt x="0" y="12742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21" name="Google Shape;421;p4"/>
                <p:cNvSpPr/>
                <p:nvPr/>
              </p:nvSpPr>
              <p:spPr>
                <a:xfrm>
                  <a:off x="232" y="288"/>
                  <a:ext cx="2" cy="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1" h="13638" extrusionOk="0">
                      <a:moveTo>
                        <a:pt x="1582" y="0"/>
                      </a:moveTo>
                      <a:cubicBezTo>
                        <a:pt x="-4374" y="21600"/>
                        <a:pt x="7735" y="11073"/>
                        <a:pt x="17161" y="11073"/>
                      </a:cubicBezTo>
                      <a:cubicBezTo>
                        <a:pt x="17226" y="3353"/>
                        <a:pt x="8782" y="0"/>
                        <a:pt x="1582" y="0"/>
                      </a:cubicBezTo>
                      <a:close/>
                      <a:moveTo>
                        <a:pt x="1582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22" name="Google Shape;422;p4"/>
                <p:cNvSpPr/>
                <p:nvPr/>
              </p:nvSpPr>
              <p:spPr>
                <a:xfrm>
                  <a:off x="224" y="288"/>
                  <a:ext cx="1" cy="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7500"/>
                        <a:pt x="0" y="14250"/>
                        <a:pt x="0" y="21600"/>
                      </a:cubicBezTo>
                      <a:cubicBezTo>
                        <a:pt x="8975" y="18750"/>
                        <a:pt x="12777" y="14250"/>
                        <a:pt x="21600" y="14250"/>
                      </a:cubicBezTo>
                      <a:cubicBezTo>
                        <a:pt x="21600" y="5100"/>
                        <a:pt x="9279" y="0"/>
                        <a:pt x="0" y="0"/>
                      </a:cubicBez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23" name="Google Shape;423;p4"/>
                <p:cNvSpPr/>
                <p:nvPr/>
              </p:nvSpPr>
              <p:spPr>
                <a:xfrm>
                  <a:off x="216" y="304"/>
                  <a:ext cx="1" cy="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17923" y="21600"/>
                        <a:pt x="17234" y="20571"/>
                        <a:pt x="21600" y="5371"/>
                      </a:cubicBezTo>
                      <a:cubicBezTo>
                        <a:pt x="16200" y="3429"/>
                        <a:pt x="10915" y="1714"/>
                        <a:pt x="5285" y="0"/>
                      </a:cubicBezTo>
                      <a:cubicBezTo>
                        <a:pt x="3447" y="7200"/>
                        <a:pt x="1838" y="144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sp>
              <p:nvSpPr>
                <p:cNvPr id="424" name="Google Shape;424;p4"/>
                <p:cNvSpPr/>
                <p:nvPr/>
              </p:nvSpPr>
              <p:spPr>
                <a:xfrm>
                  <a:off x="480" y="384"/>
                  <a:ext cx="1" cy="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57" h="18344" extrusionOk="0">
                      <a:moveTo>
                        <a:pt x="0" y="16234"/>
                      </a:moveTo>
                      <a:cubicBezTo>
                        <a:pt x="21600" y="21600"/>
                        <a:pt x="17408" y="16922"/>
                        <a:pt x="13033" y="0"/>
                      </a:cubicBezTo>
                      <a:cubicBezTo>
                        <a:pt x="2734" y="5916"/>
                        <a:pt x="0" y="4471"/>
                        <a:pt x="0" y="16234"/>
                      </a:cubicBezTo>
                      <a:close/>
                      <a:moveTo>
                        <a:pt x="0" y="16234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</p:grpSp>
        </p:grpSp>
        <p:pic>
          <p:nvPicPr>
            <p:cNvPr id="425" name="Google Shape;425;p4"/>
            <p:cNvPicPr preferRelativeResize="0"/>
            <p:nvPr/>
          </p:nvPicPr>
          <p:blipFill rotWithShape="1">
            <a:blip r:embed="rId3">
              <a:alphaModFix/>
            </a:blip>
            <a:srcRect l="82369" t="66473" r="9301" b="29233"/>
            <a:stretch/>
          </p:blipFill>
          <p:spPr>
            <a:xfrm>
              <a:off x="5810599" y="1597184"/>
              <a:ext cx="613550" cy="5944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6" name="Google Shape;426;p4"/>
          <p:cNvGrpSpPr/>
          <p:nvPr/>
        </p:nvGrpSpPr>
        <p:grpSpPr>
          <a:xfrm>
            <a:off x="8182705" y="1545164"/>
            <a:ext cx="2977662" cy="2350066"/>
            <a:chOff x="8182705" y="1545164"/>
            <a:chExt cx="2977662" cy="2350066"/>
          </a:xfrm>
        </p:grpSpPr>
        <p:grpSp>
          <p:nvGrpSpPr>
            <p:cNvPr id="427" name="Google Shape;427;p4"/>
            <p:cNvGrpSpPr/>
            <p:nvPr/>
          </p:nvGrpSpPr>
          <p:grpSpPr>
            <a:xfrm>
              <a:off x="8182705" y="1545164"/>
              <a:ext cx="2977662" cy="2350066"/>
              <a:chOff x="8182705" y="1806971"/>
              <a:chExt cx="2977662" cy="2350066"/>
            </a:xfrm>
          </p:grpSpPr>
          <p:sp>
            <p:nvSpPr>
              <p:cNvPr id="428" name="Google Shape;428;p4"/>
              <p:cNvSpPr/>
              <p:nvPr/>
            </p:nvSpPr>
            <p:spPr>
              <a:xfrm>
                <a:off x="9288583" y="1806971"/>
                <a:ext cx="765907" cy="76590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29" name="Google Shape;429;p4"/>
              <p:cNvSpPr txBox="1"/>
              <p:nvPr/>
            </p:nvSpPr>
            <p:spPr>
              <a:xfrm>
                <a:off x="8182705" y="2674472"/>
                <a:ext cx="2977662" cy="656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91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Commercial Partnerships</a:t>
                </a:r>
                <a:endParaRPr sz="24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30" name="Google Shape;430;p4"/>
              <p:cNvSpPr txBox="1"/>
              <p:nvPr/>
            </p:nvSpPr>
            <p:spPr>
              <a:xfrm>
                <a:off x="8182705" y="3220597"/>
                <a:ext cx="2977662" cy="936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25" tIns="91400" rIns="182825" bIns="9140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Market technologies for licensing and research collaborations</a:t>
                </a:r>
                <a:endParaRPr sz="1400" b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pic>
          <p:nvPicPr>
            <p:cNvPr id="431" name="Google Shape;431;p4"/>
            <p:cNvPicPr preferRelativeResize="0"/>
            <p:nvPr/>
          </p:nvPicPr>
          <p:blipFill rotWithShape="1">
            <a:blip r:embed="rId3">
              <a:alphaModFix/>
            </a:blip>
            <a:srcRect l="36800" t="13288" r="54871" b="82418"/>
            <a:stretch/>
          </p:blipFill>
          <p:spPr>
            <a:xfrm>
              <a:off x="9364761" y="1658210"/>
              <a:ext cx="613550" cy="5944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2" name="Google Shape;432;p4"/>
          <p:cNvGrpSpPr/>
          <p:nvPr/>
        </p:nvGrpSpPr>
        <p:grpSpPr>
          <a:xfrm>
            <a:off x="991589" y="3985802"/>
            <a:ext cx="3017704" cy="2198014"/>
            <a:chOff x="991589" y="3985802"/>
            <a:chExt cx="3017704" cy="2198014"/>
          </a:xfrm>
        </p:grpSpPr>
        <p:grpSp>
          <p:nvGrpSpPr>
            <p:cNvPr id="433" name="Google Shape;433;p4"/>
            <p:cNvGrpSpPr/>
            <p:nvPr/>
          </p:nvGrpSpPr>
          <p:grpSpPr>
            <a:xfrm>
              <a:off x="991589" y="3985802"/>
              <a:ext cx="3017704" cy="2198014"/>
              <a:chOff x="991589" y="4118663"/>
              <a:chExt cx="3017704" cy="2198014"/>
            </a:xfrm>
          </p:grpSpPr>
          <p:sp>
            <p:nvSpPr>
              <p:cNvPr id="434" name="Google Shape;434;p4"/>
              <p:cNvSpPr/>
              <p:nvPr/>
            </p:nvSpPr>
            <p:spPr>
              <a:xfrm>
                <a:off x="2137509" y="4118663"/>
                <a:ext cx="765907" cy="76590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35" name="Google Shape;435;p4"/>
              <p:cNvSpPr txBox="1"/>
              <p:nvPr/>
            </p:nvSpPr>
            <p:spPr>
              <a:xfrm>
                <a:off x="1031631" y="4986164"/>
                <a:ext cx="2977662" cy="656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91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Agreement Negotiation</a:t>
                </a:r>
                <a:endParaRPr sz="24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36" name="Google Shape;436;p4"/>
              <p:cNvSpPr txBox="1"/>
              <p:nvPr/>
            </p:nvSpPr>
            <p:spPr>
              <a:xfrm>
                <a:off x="991589" y="5614981"/>
                <a:ext cx="2977662" cy="7016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25" tIns="91400" rIns="182825" bIns="9140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Licenses, SRAs, MTAs, CDAs…</a:t>
                </a:r>
                <a:endParaRPr sz="1400" b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pic>
          <p:nvPicPr>
            <p:cNvPr id="437" name="Google Shape;437;p4"/>
            <p:cNvPicPr preferRelativeResize="0"/>
            <p:nvPr/>
          </p:nvPicPr>
          <p:blipFill rotWithShape="1">
            <a:blip r:embed="rId3">
              <a:alphaModFix/>
            </a:blip>
            <a:srcRect l="2991" t="72904" r="88680" b="22802"/>
            <a:stretch/>
          </p:blipFill>
          <p:spPr>
            <a:xfrm>
              <a:off x="2173645" y="4021722"/>
              <a:ext cx="613550" cy="5944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8" name="Google Shape;438;p4"/>
          <p:cNvGrpSpPr/>
          <p:nvPr/>
        </p:nvGrpSpPr>
        <p:grpSpPr>
          <a:xfrm>
            <a:off x="4607168" y="3985802"/>
            <a:ext cx="2977662" cy="2161099"/>
            <a:chOff x="4607168" y="3985802"/>
            <a:chExt cx="2977662" cy="2161099"/>
          </a:xfrm>
        </p:grpSpPr>
        <p:grpSp>
          <p:nvGrpSpPr>
            <p:cNvPr id="439" name="Google Shape;439;p4"/>
            <p:cNvGrpSpPr/>
            <p:nvPr/>
          </p:nvGrpSpPr>
          <p:grpSpPr>
            <a:xfrm>
              <a:off x="4607168" y="3985802"/>
              <a:ext cx="2977662" cy="2161099"/>
              <a:chOff x="4607168" y="4118663"/>
              <a:chExt cx="2977662" cy="2161099"/>
            </a:xfrm>
          </p:grpSpPr>
          <p:sp>
            <p:nvSpPr>
              <p:cNvPr id="440" name="Google Shape;440;p4"/>
              <p:cNvSpPr/>
              <p:nvPr/>
            </p:nvSpPr>
            <p:spPr>
              <a:xfrm>
                <a:off x="5713046" y="4118663"/>
                <a:ext cx="765907" cy="76590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41" name="Google Shape;441;p4"/>
              <p:cNvSpPr txBox="1"/>
              <p:nvPr/>
            </p:nvSpPr>
            <p:spPr>
              <a:xfrm>
                <a:off x="4607168" y="4986164"/>
                <a:ext cx="2977662" cy="374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91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Start-up Companies</a:t>
                </a:r>
                <a:endParaRPr sz="24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42" name="Google Shape;442;p4"/>
              <p:cNvSpPr txBox="1"/>
              <p:nvPr/>
            </p:nvSpPr>
            <p:spPr>
              <a:xfrm>
                <a:off x="4607168" y="5319533"/>
                <a:ext cx="2977662" cy="9602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25" tIns="91400" rIns="182825" bIns="9140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Help with formation and connect to additional resources</a:t>
                </a:r>
                <a:endParaRPr sz="1400" b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sp>
          <p:nvSpPr>
            <p:cNvPr id="443" name="Google Shape;443;p4"/>
            <p:cNvSpPr/>
            <p:nvPr/>
          </p:nvSpPr>
          <p:spPr>
            <a:xfrm>
              <a:off x="6074055" y="4187322"/>
              <a:ext cx="244472" cy="190695"/>
            </a:xfrm>
            <a:custGeom>
              <a:avLst/>
              <a:gdLst/>
              <a:ahLst/>
              <a:cxnLst/>
              <a:rect l="l" t="t" r="r" b="b"/>
              <a:pathLst>
                <a:path w="21115" h="18556" extrusionOk="0">
                  <a:moveTo>
                    <a:pt x="20779" y="3635"/>
                  </a:moveTo>
                  <a:cubicBezTo>
                    <a:pt x="20779" y="3635"/>
                    <a:pt x="16054" y="3835"/>
                    <a:pt x="13538" y="4151"/>
                  </a:cubicBezTo>
                  <a:cubicBezTo>
                    <a:pt x="12114" y="4330"/>
                    <a:pt x="13006" y="1476"/>
                    <a:pt x="13006" y="911"/>
                  </a:cubicBezTo>
                  <a:cubicBezTo>
                    <a:pt x="13006" y="-1684"/>
                    <a:pt x="0" y="2094"/>
                    <a:pt x="0" y="2094"/>
                  </a:cubicBezTo>
                  <a:lnTo>
                    <a:pt x="0" y="17384"/>
                  </a:lnTo>
                  <a:cubicBezTo>
                    <a:pt x="0" y="17384"/>
                    <a:pt x="988" y="17824"/>
                    <a:pt x="2373" y="17286"/>
                  </a:cubicBezTo>
                  <a:cubicBezTo>
                    <a:pt x="5889" y="15919"/>
                    <a:pt x="11968" y="13959"/>
                    <a:pt x="10988" y="17189"/>
                  </a:cubicBezTo>
                  <a:cubicBezTo>
                    <a:pt x="10160" y="19916"/>
                    <a:pt x="20491" y="17722"/>
                    <a:pt x="20491" y="17722"/>
                  </a:cubicBezTo>
                  <a:cubicBezTo>
                    <a:pt x="20491" y="17722"/>
                    <a:pt x="19749" y="12037"/>
                    <a:pt x="20675" y="8735"/>
                  </a:cubicBezTo>
                  <a:cubicBezTo>
                    <a:pt x="21600" y="5433"/>
                    <a:pt x="20779" y="3635"/>
                    <a:pt x="20779" y="3635"/>
                  </a:cubicBezTo>
                  <a:close/>
                  <a:moveTo>
                    <a:pt x="20779" y="363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6016838" y="4173109"/>
              <a:ext cx="36411" cy="3393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65"/>
                  </a:moveTo>
                  <a:cubicBezTo>
                    <a:pt x="21600" y="477"/>
                    <a:pt x="16763" y="0"/>
                    <a:pt x="10802" y="0"/>
                  </a:cubicBezTo>
                  <a:cubicBezTo>
                    <a:pt x="4834" y="0"/>
                    <a:pt x="0" y="477"/>
                    <a:pt x="0" y="106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065"/>
                  </a:lnTo>
                  <a:close/>
                  <a:moveTo>
                    <a:pt x="21600" y="106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45" name="Google Shape;445;p4"/>
          <p:cNvGrpSpPr/>
          <p:nvPr/>
        </p:nvGrpSpPr>
        <p:grpSpPr>
          <a:xfrm>
            <a:off x="8182705" y="3985802"/>
            <a:ext cx="2977662" cy="2161099"/>
            <a:chOff x="8182705" y="3985802"/>
            <a:chExt cx="2977662" cy="2161099"/>
          </a:xfrm>
        </p:grpSpPr>
        <p:grpSp>
          <p:nvGrpSpPr>
            <p:cNvPr id="446" name="Google Shape;446;p4"/>
            <p:cNvGrpSpPr/>
            <p:nvPr/>
          </p:nvGrpSpPr>
          <p:grpSpPr>
            <a:xfrm>
              <a:off x="8182705" y="3985802"/>
              <a:ext cx="2977662" cy="2161099"/>
              <a:chOff x="8182705" y="4118663"/>
              <a:chExt cx="2977662" cy="2161099"/>
            </a:xfrm>
          </p:grpSpPr>
          <p:sp>
            <p:nvSpPr>
              <p:cNvPr id="447" name="Google Shape;447;p4"/>
              <p:cNvSpPr/>
              <p:nvPr/>
            </p:nvSpPr>
            <p:spPr>
              <a:xfrm>
                <a:off x="9288583" y="4118663"/>
                <a:ext cx="765907" cy="76590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48" name="Google Shape;448;p4"/>
              <p:cNvSpPr txBox="1"/>
              <p:nvPr/>
            </p:nvSpPr>
            <p:spPr>
              <a:xfrm>
                <a:off x="8182705" y="4986164"/>
                <a:ext cx="2977662" cy="374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91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Education/Outreach</a:t>
                </a:r>
                <a:endParaRPr sz="24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49" name="Google Shape;449;p4"/>
              <p:cNvSpPr txBox="1"/>
              <p:nvPr/>
            </p:nvSpPr>
            <p:spPr>
              <a:xfrm>
                <a:off x="8182705" y="5319533"/>
                <a:ext cx="2977662" cy="9602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25" tIns="91400" rIns="182825" bIns="9140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Seminars, workshops, alternative career opportunities</a:t>
                </a:r>
                <a:endParaRPr sz="1400" b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pic>
          <p:nvPicPr>
            <p:cNvPr id="450" name="Google Shape;450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482543" y="4133020"/>
              <a:ext cx="377985" cy="3718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0412" t="29972" r="1360" b="5608"/>
          <a:stretch/>
        </p:blipFill>
        <p:spPr>
          <a:xfrm>
            <a:off x="1191026" y="1978029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solidFill>
            <a:srgbClr val="272A31"/>
          </a:solidFill>
          <a:ln>
            <a:noFill/>
          </a:ln>
        </p:spPr>
      </p:pic>
      <p:pic>
        <p:nvPicPr>
          <p:cNvPr id="526" name="Google Shape;526;p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4732" t="11327" r="13659" b="21060"/>
          <a:stretch/>
        </p:blipFill>
        <p:spPr>
          <a:xfrm>
            <a:off x="6201016" y="1978029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solidFill>
            <a:srgbClr val="272A31"/>
          </a:solidFill>
          <a:ln>
            <a:noFill/>
          </a:ln>
        </p:spPr>
      </p:pic>
      <p:pic>
        <p:nvPicPr>
          <p:cNvPr id="527" name="Google Shape;527;p7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33225" t="11105" r="2175" b="27901"/>
          <a:stretch/>
        </p:blipFill>
        <p:spPr>
          <a:xfrm>
            <a:off x="1191026" y="4129558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solidFill>
            <a:srgbClr val="272A31"/>
          </a:solidFill>
          <a:ln>
            <a:noFill/>
          </a:ln>
        </p:spPr>
      </p:pic>
      <p:pic>
        <p:nvPicPr>
          <p:cNvPr id="528" name="Google Shape;528;p7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 l="16713" r="16712"/>
          <a:stretch/>
        </p:blipFill>
        <p:spPr>
          <a:xfrm>
            <a:off x="6201016" y="4129558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solidFill>
            <a:srgbClr val="272A31"/>
          </a:solidFill>
          <a:ln>
            <a:noFill/>
          </a:ln>
        </p:spPr>
      </p:pic>
      <p:sp>
        <p:nvSpPr>
          <p:cNvPr id="529" name="Google Shape;529;p7"/>
          <p:cNvSpPr txBox="1">
            <a:spLocks noGrp="1"/>
          </p:cNvSpPr>
          <p:nvPr>
            <p:ph type="title"/>
          </p:nvPr>
        </p:nvSpPr>
        <p:spPr>
          <a:xfrm>
            <a:off x="1019416" y="282867"/>
            <a:ext cx="10363200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644D"/>
              </a:buClr>
              <a:buSzPts val="4800"/>
              <a:buFont typeface="Roboto Condensed Light"/>
              <a:buNone/>
            </a:pPr>
            <a:r>
              <a:rPr lang="en-US" sz="4800" dirty="0">
                <a:solidFill>
                  <a:srgbClr val="F3644D"/>
                </a:solidFill>
              </a:rPr>
              <a:t>WHEN TO CALL UNEMED?</a:t>
            </a:r>
            <a:endParaRPr sz="4800" dirty="0">
              <a:solidFill>
                <a:srgbClr val="F3644D"/>
              </a:solidFill>
            </a:endParaRPr>
          </a:p>
        </p:txBody>
      </p:sp>
      <p:sp>
        <p:nvSpPr>
          <p:cNvPr id="530" name="Google Shape;530;p7"/>
          <p:cNvSpPr txBox="1">
            <a:spLocks noGrp="1"/>
          </p:cNvSpPr>
          <p:nvPr>
            <p:ph type="body" idx="1"/>
          </p:nvPr>
        </p:nvSpPr>
        <p:spPr>
          <a:xfrm>
            <a:off x="3181190" y="1048433"/>
            <a:ext cx="5950424" cy="37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We welcome any questions related to intellectual property, technology development, marketing or licensing; but more pressing concerns typically involve…</a:t>
            </a:r>
            <a:endParaRPr sz="1800"/>
          </a:p>
        </p:txBody>
      </p:sp>
      <p:grpSp>
        <p:nvGrpSpPr>
          <p:cNvPr id="531" name="Google Shape;531;p7"/>
          <p:cNvGrpSpPr/>
          <p:nvPr/>
        </p:nvGrpSpPr>
        <p:grpSpPr>
          <a:xfrm>
            <a:off x="3465498" y="2343724"/>
            <a:ext cx="2074690" cy="1494312"/>
            <a:chOff x="1528300" y="3673383"/>
            <a:chExt cx="2074690" cy="1494312"/>
          </a:xfrm>
        </p:grpSpPr>
        <p:sp>
          <p:nvSpPr>
            <p:cNvPr id="532" name="Google Shape;532;p7"/>
            <p:cNvSpPr txBox="1"/>
            <p:nvPr/>
          </p:nvSpPr>
          <p:spPr>
            <a:xfrm>
              <a:off x="1528300" y="3984229"/>
              <a:ext cx="2074690" cy="1183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that may be useful to industry: inventions, software, devices, unique materials</a:t>
              </a:r>
              <a:endParaRPr sz="14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533" name="Google Shape;533;p7"/>
            <p:cNvSpPr txBox="1"/>
            <p:nvPr/>
          </p:nvSpPr>
          <p:spPr>
            <a:xfrm>
              <a:off x="1528300" y="3673383"/>
              <a:ext cx="2074690" cy="23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Roboto Condensed"/>
                <a:buNone/>
              </a:pPr>
              <a:r>
                <a:rPr lang="en-US" sz="24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New Discovery</a:t>
              </a: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34" name="Google Shape;534;p7"/>
          <p:cNvGrpSpPr/>
          <p:nvPr/>
        </p:nvGrpSpPr>
        <p:grpSpPr>
          <a:xfrm>
            <a:off x="8460120" y="2343724"/>
            <a:ext cx="2074690" cy="1214235"/>
            <a:chOff x="1528300" y="3673383"/>
            <a:chExt cx="2074690" cy="1214235"/>
          </a:xfrm>
        </p:grpSpPr>
        <p:sp>
          <p:nvSpPr>
            <p:cNvPr id="535" name="Google Shape;535;p7"/>
            <p:cNvSpPr txBox="1"/>
            <p:nvPr/>
          </p:nvSpPr>
          <p:spPr>
            <a:xfrm>
              <a:off x="1528300" y="3984229"/>
              <a:ext cx="1925826" cy="9033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if you are interested in starting your own company</a:t>
              </a:r>
              <a:endParaRPr sz="14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536" name="Google Shape;536;p7"/>
            <p:cNvSpPr txBox="1"/>
            <p:nvPr/>
          </p:nvSpPr>
          <p:spPr>
            <a:xfrm>
              <a:off x="1528300" y="3673383"/>
              <a:ext cx="2074690" cy="23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Roboto Condensed"/>
                <a:buNone/>
              </a:pPr>
              <a:r>
                <a:rPr lang="en-US" sz="24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Startups</a:t>
              </a:r>
              <a:endParaRPr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37" name="Google Shape;537;p7"/>
          <p:cNvGrpSpPr/>
          <p:nvPr/>
        </p:nvGrpSpPr>
        <p:grpSpPr>
          <a:xfrm>
            <a:off x="3465498" y="4456833"/>
            <a:ext cx="2074690" cy="1214235"/>
            <a:chOff x="1528300" y="3673383"/>
            <a:chExt cx="2074690" cy="1214235"/>
          </a:xfrm>
        </p:grpSpPr>
        <p:sp>
          <p:nvSpPr>
            <p:cNvPr id="538" name="Google Shape;538;p7"/>
            <p:cNvSpPr txBox="1"/>
            <p:nvPr/>
          </p:nvSpPr>
          <p:spPr>
            <a:xfrm>
              <a:off x="1528300" y="3984229"/>
              <a:ext cx="1816186" cy="9033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has expressed an interest in your research</a:t>
              </a:r>
              <a:endParaRPr sz="14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539" name="Google Shape;539;p7"/>
            <p:cNvSpPr txBox="1"/>
            <p:nvPr/>
          </p:nvSpPr>
          <p:spPr>
            <a:xfrm>
              <a:off x="1528300" y="3673383"/>
              <a:ext cx="2074690" cy="23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Roboto Condensed"/>
                <a:buNone/>
              </a:pPr>
              <a:r>
                <a:rPr lang="en-US" sz="24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Industry</a:t>
              </a:r>
              <a:endParaRPr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40" name="Google Shape;540;p7"/>
          <p:cNvGrpSpPr/>
          <p:nvPr/>
        </p:nvGrpSpPr>
        <p:grpSpPr>
          <a:xfrm>
            <a:off x="8460120" y="4456833"/>
            <a:ext cx="2074690" cy="1214235"/>
            <a:chOff x="1528300" y="3673383"/>
            <a:chExt cx="2074690" cy="1214235"/>
          </a:xfrm>
        </p:grpSpPr>
        <p:sp>
          <p:nvSpPr>
            <p:cNvPr id="541" name="Google Shape;541;p7"/>
            <p:cNvSpPr txBox="1"/>
            <p:nvPr/>
          </p:nvSpPr>
          <p:spPr>
            <a:xfrm>
              <a:off x="1528300" y="3984229"/>
              <a:ext cx="2074690" cy="9033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you may be given to receive materials or information</a:t>
              </a:r>
              <a:endParaRPr sz="14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542" name="Google Shape;542;p7"/>
            <p:cNvSpPr txBox="1"/>
            <p:nvPr/>
          </p:nvSpPr>
          <p:spPr>
            <a:xfrm>
              <a:off x="1528300" y="3673383"/>
              <a:ext cx="2074690" cy="23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Roboto Condensed"/>
                <a:buNone/>
              </a:pPr>
              <a:r>
                <a:rPr lang="en-US" sz="24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Agreements</a:t>
              </a:r>
              <a:endParaRPr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"/>
          <p:cNvSpPr txBox="1">
            <a:spLocks noGrp="1"/>
          </p:cNvSpPr>
          <p:nvPr>
            <p:ph type="title"/>
          </p:nvPr>
        </p:nvSpPr>
        <p:spPr>
          <a:xfrm>
            <a:off x="932144" y="386433"/>
            <a:ext cx="10363200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644D"/>
              </a:buClr>
              <a:buSzPts val="4800"/>
              <a:buFont typeface="Roboto Condensed Light"/>
              <a:buNone/>
            </a:pPr>
            <a:r>
              <a:rPr lang="en-US" sz="4800">
                <a:solidFill>
                  <a:srgbClr val="F3644D"/>
                </a:solidFill>
              </a:rPr>
              <a:t>COMMERCIALIZATION PROCESS</a:t>
            </a:r>
            <a:endParaRPr sz="4800"/>
          </a:p>
        </p:txBody>
      </p:sp>
      <p:sp>
        <p:nvSpPr>
          <p:cNvPr id="548" name="Google Shape;548;p8"/>
          <p:cNvSpPr txBox="1">
            <a:spLocks noGrp="1"/>
          </p:cNvSpPr>
          <p:nvPr>
            <p:ph type="body" idx="1"/>
          </p:nvPr>
        </p:nvSpPr>
        <p:spPr>
          <a:xfrm>
            <a:off x="919081" y="1267327"/>
            <a:ext cx="10363200" cy="19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No two inventions are the same, but the path from disclosure to commercialization could look something like this…</a:t>
            </a:r>
            <a:endParaRPr sz="1600"/>
          </a:p>
        </p:txBody>
      </p:sp>
      <p:sp>
        <p:nvSpPr>
          <p:cNvPr id="549" name="Google Shape;549;p8"/>
          <p:cNvSpPr/>
          <p:nvPr/>
        </p:nvSpPr>
        <p:spPr>
          <a:xfrm>
            <a:off x="1515980" y="2888902"/>
            <a:ext cx="2074480" cy="207448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2F2F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0" name="Google Shape;550;p8"/>
          <p:cNvSpPr/>
          <p:nvPr/>
        </p:nvSpPr>
        <p:spPr>
          <a:xfrm rot="10800000">
            <a:off x="3270440" y="2886205"/>
            <a:ext cx="2074480" cy="207448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2F2F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1" name="Google Shape;551;p8"/>
          <p:cNvSpPr/>
          <p:nvPr/>
        </p:nvSpPr>
        <p:spPr>
          <a:xfrm>
            <a:off x="5026723" y="2888902"/>
            <a:ext cx="2074480" cy="207448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3"/>
          </a:solidFill>
          <a:ln>
            <a:noFill/>
          </a:ln>
          <a:effectLst>
            <a:outerShdw dist="38100" dir="5400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2F2F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2" name="Google Shape;552;p8"/>
          <p:cNvSpPr/>
          <p:nvPr/>
        </p:nvSpPr>
        <p:spPr>
          <a:xfrm rot="10800000">
            <a:off x="6781184" y="2886205"/>
            <a:ext cx="2074480" cy="207448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4"/>
          </a:solidFill>
          <a:ln>
            <a:noFill/>
          </a:ln>
          <a:effectLst>
            <a:outerShdw dist="38100" dir="5400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2F2F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3" name="Google Shape;553;p8"/>
          <p:cNvSpPr/>
          <p:nvPr/>
        </p:nvSpPr>
        <p:spPr>
          <a:xfrm>
            <a:off x="8537374" y="2888902"/>
            <a:ext cx="2074480" cy="207448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5"/>
          </a:solidFill>
          <a:ln>
            <a:noFill/>
          </a:ln>
          <a:effectLst>
            <a:outerShdw dist="38100" dir="5400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2F2F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4" name="Google Shape;554;p8"/>
          <p:cNvSpPr/>
          <p:nvPr/>
        </p:nvSpPr>
        <p:spPr>
          <a:xfrm>
            <a:off x="5472101" y="3344329"/>
            <a:ext cx="1205545" cy="1205545"/>
          </a:xfrm>
          <a:custGeom>
            <a:avLst/>
            <a:gdLst/>
            <a:ahLst/>
            <a:cxnLst/>
            <a:rect l="l" t="t" r="r" b="b"/>
            <a:pathLst>
              <a:path w="905504" h="905504" extrusionOk="0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75" tIns="182875" rIns="158000" bIns="158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600">
              <a:solidFill>
                <a:srgbClr val="F2F2F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5" name="Google Shape;555;p8"/>
          <p:cNvSpPr/>
          <p:nvPr/>
        </p:nvSpPr>
        <p:spPr>
          <a:xfrm>
            <a:off x="1954695" y="3344329"/>
            <a:ext cx="1205545" cy="1205545"/>
          </a:xfrm>
          <a:custGeom>
            <a:avLst/>
            <a:gdLst/>
            <a:ahLst/>
            <a:cxnLst/>
            <a:rect l="l" t="t" r="r" b="b"/>
            <a:pathLst>
              <a:path w="905504" h="905504" extrusionOk="0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58000" bIns="158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600">
              <a:solidFill>
                <a:srgbClr val="F2F2F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556" name="Google Shape;556;p8"/>
          <p:cNvGrpSpPr/>
          <p:nvPr/>
        </p:nvGrpSpPr>
        <p:grpSpPr>
          <a:xfrm>
            <a:off x="3713398" y="3344329"/>
            <a:ext cx="1205545" cy="1205545"/>
            <a:chOff x="3713398" y="3344329"/>
            <a:chExt cx="1205545" cy="1205545"/>
          </a:xfrm>
        </p:grpSpPr>
        <p:sp>
          <p:nvSpPr>
            <p:cNvPr id="557" name="Google Shape;557;p8"/>
            <p:cNvSpPr/>
            <p:nvPr/>
          </p:nvSpPr>
          <p:spPr>
            <a:xfrm>
              <a:off x="3713398" y="3344329"/>
              <a:ext cx="1205545" cy="1205545"/>
            </a:xfrm>
            <a:custGeom>
              <a:avLst/>
              <a:gdLst/>
              <a:ahLst/>
              <a:cxnLst/>
              <a:rect l="l" t="t" r="r" b="b"/>
              <a:pathLst>
                <a:path w="905504" h="905504" extrusionOk="0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182875" tIns="182875" rIns="158000" bIns="15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600">
                <a:solidFill>
                  <a:srgbClr val="F2F2F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4122268" y="3771549"/>
              <a:ext cx="448349" cy="441851"/>
            </a:xfrm>
            <a:custGeom>
              <a:avLst/>
              <a:gdLst/>
              <a:ahLst/>
              <a:cxnLst/>
              <a:rect l="l" t="t" r="r" b="b"/>
              <a:pathLst>
                <a:path w="64" h="63" extrusionOk="0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54000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rgbClr val="F2F2F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559" name="Google Shape;559;p8"/>
          <p:cNvSpPr/>
          <p:nvPr/>
        </p:nvSpPr>
        <p:spPr>
          <a:xfrm>
            <a:off x="7230805" y="3344329"/>
            <a:ext cx="1205545" cy="1205545"/>
          </a:xfrm>
          <a:custGeom>
            <a:avLst/>
            <a:gdLst/>
            <a:ahLst/>
            <a:cxnLst/>
            <a:rect l="l" t="t" r="r" b="b"/>
            <a:pathLst>
              <a:path w="905504" h="905504" extrusionOk="0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75" tIns="182875" rIns="158000" bIns="158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600">
              <a:solidFill>
                <a:srgbClr val="F2F2F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560" name="Google Shape;560;p8"/>
          <p:cNvGrpSpPr/>
          <p:nvPr/>
        </p:nvGrpSpPr>
        <p:grpSpPr>
          <a:xfrm>
            <a:off x="8989510" y="3344329"/>
            <a:ext cx="1205545" cy="1205545"/>
            <a:chOff x="8989510" y="3344329"/>
            <a:chExt cx="1205545" cy="1205545"/>
          </a:xfrm>
        </p:grpSpPr>
        <p:sp>
          <p:nvSpPr>
            <p:cNvPr id="561" name="Google Shape;561;p8"/>
            <p:cNvSpPr/>
            <p:nvPr/>
          </p:nvSpPr>
          <p:spPr>
            <a:xfrm>
              <a:off x="8989510" y="3344329"/>
              <a:ext cx="1205545" cy="1205545"/>
            </a:xfrm>
            <a:custGeom>
              <a:avLst/>
              <a:gdLst/>
              <a:ahLst/>
              <a:cxnLst/>
              <a:rect l="l" t="t" r="r" b="b"/>
              <a:pathLst>
                <a:path w="905504" h="905504" extrusionOk="0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182875" tIns="182875" rIns="158000" bIns="15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600">
                <a:solidFill>
                  <a:srgbClr val="F2F2F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9349525" y="3704344"/>
              <a:ext cx="485515" cy="485516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5400000" algn="ctr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rgbClr val="F2F2F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63" name="Google Shape;563;p8"/>
          <p:cNvGrpSpPr/>
          <p:nvPr/>
        </p:nvGrpSpPr>
        <p:grpSpPr>
          <a:xfrm>
            <a:off x="1320382" y="1755617"/>
            <a:ext cx="2403334" cy="1008247"/>
            <a:chOff x="3476740" y="3086148"/>
            <a:chExt cx="1526777" cy="808349"/>
          </a:xfrm>
        </p:grpSpPr>
        <p:sp>
          <p:nvSpPr>
            <p:cNvPr id="564" name="Google Shape;564;p8"/>
            <p:cNvSpPr txBox="1"/>
            <p:nvPr/>
          </p:nvSpPr>
          <p:spPr>
            <a:xfrm>
              <a:off x="3476740" y="3086148"/>
              <a:ext cx="1526777" cy="23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2F2F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Invention Disclosure</a:t>
              </a:r>
              <a:endParaRPr sz="2000">
                <a:solidFill>
                  <a:srgbClr val="F2F2F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5" name="Google Shape;565;p8"/>
            <p:cNvSpPr txBox="1"/>
            <p:nvPr/>
          </p:nvSpPr>
          <p:spPr>
            <a:xfrm>
              <a:off x="3476740" y="3363824"/>
              <a:ext cx="1526777" cy="530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2F2F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Process begins with a completed NIN form and meeting with the inventor; some marketing may begin with a CDA</a:t>
              </a:r>
              <a:endParaRPr sz="1200">
                <a:solidFill>
                  <a:srgbClr val="F2F2F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66" name="Google Shape;566;p8"/>
          <p:cNvGrpSpPr/>
          <p:nvPr/>
        </p:nvGrpSpPr>
        <p:grpSpPr>
          <a:xfrm>
            <a:off x="4873206" y="2127856"/>
            <a:ext cx="2403334" cy="987411"/>
            <a:chOff x="3476740" y="3083746"/>
            <a:chExt cx="1526777" cy="810751"/>
          </a:xfrm>
        </p:grpSpPr>
        <p:sp>
          <p:nvSpPr>
            <p:cNvPr id="567" name="Google Shape;567;p8"/>
            <p:cNvSpPr txBox="1"/>
            <p:nvPr/>
          </p:nvSpPr>
          <p:spPr>
            <a:xfrm>
              <a:off x="3476740" y="3083746"/>
              <a:ext cx="1526777" cy="2092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2F2F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Protection</a:t>
              </a:r>
              <a:endParaRPr sz="2000">
                <a:solidFill>
                  <a:srgbClr val="F2F2F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8" name="Google Shape;568;p8"/>
            <p:cNvSpPr txBox="1"/>
            <p:nvPr/>
          </p:nvSpPr>
          <p:spPr>
            <a:xfrm>
              <a:off x="3476740" y="3363824"/>
              <a:ext cx="1526777" cy="530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2F2F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Patent applications; copyright or trademark; market as material </a:t>
              </a:r>
              <a:endParaRPr sz="1200">
                <a:solidFill>
                  <a:srgbClr val="F2F2F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69" name="Google Shape;569;p8"/>
          <p:cNvGrpSpPr/>
          <p:nvPr/>
        </p:nvGrpSpPr>
        <p:grpSpPr>
          <a:xfrm>
            <a:off x="8369465" y="1916392"/>
            <a:ext cx="2403334" cy="1011242"/>
            <a:chOff x="3476740" y="3083746"/>
            <a:chExt cx="1526777" cy="810751"/>
          </a:xfrm>
        </p:grpSpPr>
        <p:sp>
          <p:nvSpPr>
            <p:cNvPr id="570" name="Google Shape;570;p8"/>
            <p:cNvSpPr txBox="1"/>
            <p:nvPr/>
          </p:nvSpPr>
          <p:spPr>
            <a:xfrm>
              <a:off x="3476740" y="3083746"/>
              <a:ext cx="1526777" cy="2092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2F2F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Commercialization</a:t>
              </a:r>
              <a:endParaRPr sz="2000">
                <a:solidFill>
                  <a:srgbClr val="F2F2F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71" name="Google Shape;571;p8"/>
            <p:cNvSpPr txBox="1"/>
            <p:nvPr/>
          </p:nvSpPr>
          <p:spPr>
            <a:xfrm>
              <a:off x="3476740" y="3363824"/>
              <a:ext cx="1526777" cy="530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2F2F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License to new company; exclusive; non-exclusive; option; sponsored research; build startup company</a:t>
              </a:r>
              <a:endParaRPr sz="1200">
                <a:solidFill>
                  <a:srgbClr val="F2F2F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72" name="Google Shape;572;p8"/>
          <p:cNvGrpSpPr/>
          <p:nvPr/>
        </p:nvGrpSpPr>
        <p:grpSpPr>
          <a:xfrm>
            <a:off x="3102454" y="4995883"/>
            <a:ext cx="2403334" cy="1691519"/>
            <a:chOff x="3476740" y="3141625"/>
            <a:chExt cx="1526777" cy="1356155"/>
          </a:xfrm>
        </p:grpSpPr>
        <p:sp>
          <p:nvSpPr>
            <p:cNvPr id="573" name="Google Shape;573;p8"/>
            <p:cNvSpPr txBox="1"/>
            <p:nvPr/>
          </p:nvSpPr>
          <p:spPr>
            <a:xfrm>
              <a:off x="3476740" y="3141625"/>
              <a:ext cx="1526777" cy="2092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2F2F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Evaluation</a:t>
              </a:r>
              <a:endParaRPr sz="2000">
                <a:solidFill>
                  <a:srgbClr val="F2F2F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74" name="Google Shape;574;p8"/>
            <p:cNvSpPr txBox="1"/>
            <p:nvPr/>
          </p:nvSpPr>
          <p:spPr>
            <a:xfrm>
              <a:off x="3476740" y="3434563"/>
              <a:ext cx="1526777" cy="1063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2F2F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Examined for patentability &amp; marketability; findings presented to committee; more data may be required before moving forward; committee recommendation discussed with inventor</a:t>
              </a:r>
              <a:endParaRPr sz="1200">
                <a:solidFill>
                  <a:srgbClr val="F2F2F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75" name="Google Shape;575;p8"/>
          <p:cNvGrpSpPr/>
          <p:nvPr/>
        </p:nvGrpSpPr>
        <p:grpSpPr>
          <a:xfrm>
            <a:off x="6626995" y="5009532"/>
            <a:ext cx="2403334" cy="1019261"/>
            <a:chOff x="3476740" y="3141625"/>
            <a:chExt cx="1526777" cy="817180"/>
          </a:xfrm>
        </p:grpSpPr>
        <p:sp>
          <p:nvSpPr>
            <p:cNvPr id="576" name="Google Shape;576;p8"/>
            <p:cNvSpPr txBox="1"/>
            <p:nvPr/>
          </p:nvSpPr>
          <p:spPr>
            <a:xfrm>
              <a:off x="3476740" y="3141625"/>
              <a:ext cx="1526777" cy="2092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2F2F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Marketing</a:t>
              </a:r>
              <a:endParaRPr sz="2000">
                <a:solidFill>
                  <a:srgbClr val="F2F2F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77" name="Google Shape;577;p8"/>
            <p:cNvSpPr txBox="1"/>
            <p:nvPr/>
          </p:nvSpPr>
          <p:spPr>
            <a:xfrm>
              <a:off x="3476740" y="3428132"/>
              <a:ext cx="1526777" cy="530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2F2F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UNeMed.com; External websites; inventor contacts; UNeMed contacts; MedTrack DB; Frost and Sullivan; etc.</a:t>
              </a:r>
              <a:endParaRPr sz="1200">
                <a:solidFill>
                  <a:srgbClr val="F2F2F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pic>
        <p:nvPicPr>
          <p:cNvPr id="578" name="Google Shape;578;p8"/>
          <p:cNvPicPr preferRelativeResize="0"/>
          <p:nvPr/>
        </p:nvPicPr>
        <p:blipFill rotWithShape="1">
          <a:blip r:embed="rId3">
            <a:alphaModFix/>
          </a:blip>
          <a:srcRect l="2991" t="25367" r="88680" b="70339"/>
          <a:stretch/>
        </p:blipFill>
        <p:spPr>
          <a:xfrm>
            <a:off x="2255778" y="3665979"/>
            <a:ext cx="613550" cy="59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"/>
          <p:cNvPicPr preferRelativeResize="0"/>
          <p:nvPr/>
        </p:nvPicPr>
        <p:blipFill rotWithShape="1">
          <a:blip r:embed="rId3">
            <a:alphaModFix/>
          </a:blip>
          <a:srcRect l="82369" t="66473" r="9301" b="29233"/>
          <a:stretch/>
        </p:blipFill>
        <p:spPr>
          <a:xfrm>
            <a:off x="5806969" y="3595375"/>
            <a:ext cx="613550" cy="59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"/>
          <p:cNvPicPr preferRelativeResize="0"/>
          <p:nvPr/>
        </p:nvPicPr>
        <p:blipFill rotWithShape="1">
          <a:blip r:embed="rId3">
            <a:alphaModFix/>
          </a:blip>
          <a:srcRect l="36800" t="13288" r="54871" b="82418"/>
          <a:stretch/>
        </p:blipFill>
        <p:spPr>
          <a:xfrm>
            <a:off x="7546117" y="3695231"/>
            <a:ext cx="613550" cy="594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"/>
          <p:cNvSpPr txBox="1"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644D"/>
              </a:buClr>
              <a:buSzPct val="100000"/>
              <a:buFont typeface="Roboto Condensed Light"/>
              <a:buNone/>
            </a:pPr>
            <a:r>
              <a:rPr lang="en-US" sz="4800" dirty="0">
                <a:solidFill>
                  <a:srgbClr val="F3644D"/>
                </a:solidFill>
              </a:rPr>
              <a:t>GRAD STUDENT RECENT HIGHLIGHTS</a:t>
            </a:r>
            <a:endParaRPr sz="4800" dirty="0">
              <a:solidFill>
                <a:srgbClr val="F3644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9C575-19C8-4CC3-A4D4-A6BC121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50" y="1706164"/>
            <a:ext cx="10187299" cy="4901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"/>
          <p:cNvSpPr txBox="1">
            <a:spLocks noGrp="1"/>
          </p:cNvSpPr>
          <p:nvPr>
            <p:ph type="title"/>
          </p:nvPr>
        </p:nvSpPr>
        <p:spPr>
          <a:xfrm>
            <a:off x="914400" y="268493"/>
            <a:ext cx="10363200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644D"/>
              </a:buClr>
              <a:buSzPts val="4800"/>
              <a:buFont typeface="Roboto Condensed Light"/>
              <a:buNone/>
            </a:pPr>
            <a:r>
              <a:rPr lang="en-US" sz="4800" dirty="0">
                <a:solidFill>
                  <a:srgbClr val="F3644D"/>
                </a:solidFill>
              </a:rPr>
              <a:t>ENTREPRENEURIAL RESOURCES</a:t>
            </a:r>
            <a:endParaRPr sz="4800" dirty="0">
              <a:solidFill>
                <a:srgbClr val="F3644D"/>
              </a:solidFill>
            </a:endParaRPr>
          </a:p>
        </p:txBody>
      </p:sp>
      <p:sp>
        <p:nvSpPr>
          <p:cNvPr id="586" name="Google Shape;586;p9"/>
          <p:cNvSpPr txBox="1">
            <a:spLocks noGrp="1"/>
          </p:cNvSpPr>
          <p:nvPr>
            <p:ph type="body" idx="1"/>
          </p:nvPr>
        </p:nvSpPr>
        <p:spPr>
          <a:xfrm>
            <a:off x="914400" y="1167099"/>
            <a:ext cx="10363200" cy="19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WE WANT YOU TO BE SUCCESSFUL!</a:t>
            </a:r>
            <a:endParaRPr sz="1800"/>
          </a:p>
        </p:txBody>
      </p:sp>
      <p:sp>
        <p:nvSpPr>
          <p:cNvPr id="587" name="Google Shape;587;p9"/>
          <p:cNvSpPr txBox="1"/>
          <p:nvPr/>
        </p:nvSpPr>
        <p:spPr>
          <a:xfrm>
            <a:off x="261258" y="4281644"/>
            <a:ext cx="1536806" cy="23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en-US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FUNDING</a:t>
            </a:r>
            <a:endParaRPr sz="18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88" name="Google Shape;588;p9"/>
          <p:cNvCxnSpPr/>
          <p:nvPr/>
        </p:nvCxnSpPr>
        <p:spPr>
          <a:xfrm rot="10800000">
            <a:off x="261258" y="4607426"/>
            <a:ext cx="301091" cy="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9" name="Google Shape;589;p9"/>
          <p:cNvSpPr txBox="1"/>
          <p:nvPr/>
        </p:nvSpPr>
        <p:spPr>
          <a:xfrm>
            <a:off x="261258" y="4706236"/>
            <a:ext cx="1626919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Maverick Ventures</a:t>
            </a:r>
            <a:endParaRPr dirty="0"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Nebraska Angels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Invest Nebraska</a:t>
            </a:r>
            <a:endParaRPr sz="1200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90" name="Google Shape;590;p9"/>
          <p:cNvSpPr txBox="1"/>
          <p:nvPr/>
        </p:nvSpPr>
        <p:spPr>
          <a:xfrm>
            <a:off x="4318427" y="4281644"/>
            <a:ext cx="1536806" cy="23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en-US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GRANTS</a:t>
            </a:r>
            <a:endParaRPr sz="18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91" name="Google Shape;591;p9"/>
          <p:cNvCxnSpPr/>
          <p:nvPr/>
        </p:nvCxnSpPr>
        <p:spPr>
          <a:xfrm rot="10800000">
            <a:off x="4318427" y="4607426"/>
            <a:ext cx="301091" cy="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2" name="Google Shape;592;p9"/>
          <p:cNvSpPr txBox="1"/>
          <p:nvPr/>
        </p:nvSpPr>
        <p:spPr>
          <a:xfrm>
            <a:off x="4318428" y="4706236"/>
            <a:ext cx="1536805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SPA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ORCA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NBDC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NE </a:t>
            </a:r>
            <a:r>
              <a:rPr lang="en-US" sz="1200" b="1" dirty="0" err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DeD</a:t>
            </a:r>
            <a:endParaRPr lang="en-US" sz="1200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93" name="Google Shape;593;p9"/>
          <p:cNvSpPr txBox="1"/>
          <p:nvPr/>
        </p:nvSpPr>
        <p:spPr>
          <a:xfrm>
            <a:off x="8375596" y="4281644"/>
            <a:ext cx="1536806" cy="23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en-US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IP</a:t>
            </a:r>
            <a:endParaRPr sz="18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94" name="Google Shape;594;p9"/>
          <p:cNvCxnSpPr/>
          <p:nvPr/>
        </p:nvCxnSpPr>
        <p:spPr>
          <a:xfrm rot="10800000">
            <a:off x="8375596" y="4607426"/>
            <a:ext cx="301091" cy="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5" name="Google Shape;595;p9"/>
          <p:cNvSpPr txBox="1"/>
          <p:nvPr/>
        </p:nvSpPr>
        <p:spPr>
          <a:xfrm>
            <a:off x="8375597" y="4706236"/>
            <a:ext cx="1536805" cy="105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Patents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Copyrights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Trademarks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Brands</a:t>
            </a:r>
            <a:endParaRPr sz="1200" b="1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96" name="Google Shape;596;p9"/>
          <p:cNvSpPr txBox="1"/>
          <p:nvPr/>
        </p:nvSpPr>
        <p:spPr>
          <a:xfrm>
            <a:off x="2137558" y="2263300"/>
            <a:ext cx="1689089" cy="24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en-US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PROTOTYPING</a:t>
            </a:r>
            <a:endParaRPr sz="18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97" name="Google Shape;597;p9"/>
          <p:cNvCxnSpPr/>
          <p:nvPr/>
        </p:nvCxnSpPr>
        <p:spPr>
          <a:xfrm rot="10800000">
            <a:off x="2289841" y="2589082"/>
            <a:ext cx="301091" cy="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8" name="Google Shape;598;p9"/>
          <p:cNvSpPr txBox="1"/>
          <p:nvPr/>
        </p:nvSpPr>
        <p:spPr>
          <a:xfrm>
            <a:off x="2289842" y="2687892"/>
            <a:ext cx="1536805" cy="105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3D Printing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Electronics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Metal/Wood</a:t>
            </a:r>
            <a:endParaRPr sz="1200" b="1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99" name="Google Shape;599;p9"/>
          <p:cNvSpPr txBox="1"/>
          <p:nvPr/>
        </p:nvSpPr>
        <p:spPr>
          <a:xfrm>
            <a:off x="6347011" y="2085426"/>
            <a:ext cx="1536806" cy="23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en-US" sz="18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STARTUP</a:t>
            </a:r>
            <a:endParaRPr dirty="0"/>
          </a:p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None/>
            </a:pPr>
            <a:r>
              <a:rPr lang="en-US" sz="18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SUPPORT</a:t>
            </a:r>
            <a:endParaRPr sz="18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600" name="Google Shape;600;p9"/>
          <p:cNvCxnSpPr/>
          <p:nvPr/>
        </p:nvCxnSpPr>
        <p:spPr>
          <a:xfrm rot="10800000">
            <a:off x="6347011" y="2589082"/>
            <a:ext cx="301091" cy="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1" name="Google Shape;601;p9"/>
          <p:cNvSpPr txBox="1"/>
          <p:nvPr/>
        </p:nvSpPr>
        <p:spPr>
          <a:xfrm>
            <a:off x="6347012" y="2687892"/>
            <a:ext cx="1621331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NBDC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UNeTech</a:t>
            </a:r>
            <a:r>
              <a:rPr lang="en-US" sz="12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Institute</a:t>
            </a:r>
            <a:endParaRPr sz="1200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Greater Omaha Chamber</a:t>
            </a:r>
            <a:endParaRPr sz="1200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02" name="Google Shape;602;p9"/>
          <p:cNvSpPr txBox="1"/>
          <p:nvPr/>
        </p:nvSpPr>
        <p:spPr>
          <a:xfrm>
            <a:off x="10404181" y="2263300"/>
            <a:ext cx="1536806" cy="23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en-US"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PITCHING</a:t>
            </a:r>
            <a:endParaRPr sz="18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603" name="Google Shape;603;p9"/>
          <p:cNvCxnSpPr/>
          <p:nvPr/>
        </p:nvCxnSpPr>
        <p:spPr>
          <a:xfrm rot="10800000">
            <a:off x="10404181" y="2589082"/>
            <a:ext cx="301091" cy="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4" name="Google Shape;604;p9"/>
          <p:cNvSpPr txBox="1"/>
          <p:nvPr/>
        </p:nvSpPr>
        <p:spPr>
          <a:xfrm>
            <a:off x="10404182" y="2687892"/>
            <a:ext cx="1536805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Nmotion</a:t>
            </a:r>
            <a:endParaRPr lang="en-US" sz="1200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Destination Startup</a:t>
            </a:r>
            <a:endParaRPr sz="1200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Pipeline</a:t>
            </a:r>
            <a:endParaRPr dirty="0"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UNeTech</a:t>
            </a:r>
            <a:endParaRPr sz="1200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605" name="Google Shape;605;p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307" r="12306"/>
          <a:stretch/>
        </p:blipFill>
        <p:spPr>
          <a:xfrm>
            <a:off x="15368" y="1992722"/>
            <a:ext cx="2028585" cy="2018344"/>
          </a:xfrm>
          <a:prstGeom prst="rect">
            <a:avLst/>
          </a:prstGeom>
          <a:solidFill>
            <a:srgbClr val="272A31"/>
          </a:solidFill>
          <a:ln>
            <a:noFill/>
          </a:ln>
        </p:spPr>
      </p:pic>
      <p:pic>
        <p:nvPicPr>
          <p:cNvPr id="608" name="Google Shape;608;p9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l="12825" r="12824"/>
          <a:stretch/>
        </p:blipFill>
        <p:spPr>
          <a:xfrm>
            <a:off x="2043953" y="4011066"/>
            <a:ext cx="2028585" cy="2018344"/>
          </a:xfrm>
          <a:prstGeom prst="rect">
            <a:avLst/>
          </a:prstGeom>
          <a:solidFill>
            <a:srgbClr val="272A31"/>
          </a:solidFill>
          <a:ln>
            <a:noFill/>
          </a:ln>
        </p:spPr>
      </p:pic>
      <p:pic>
        <p:nvPicPr>
          <p:cNvPr id="610" name="Google Shape;610;p9"/>
          <p:cNvPicPr preferRelativeResize="0">
            <a:picLocks noGrp="1"/>
          </p:cNvPicPr>
          <p:nvPr>
            <p:ph type="pic" idx="7"/>
          </p:nvPr>
        </p:nvPicPr>
        <p:blipFill rotWithShape="1">
          <a:blip r:embed="rId5">
            <a:alphaModFix/>
          </a:blip>
          <a:srcRect t="274" b="274"/>
          <a:stretch/>
        </p:blipFill>
        <p:spPr>
          <a:xfrm>
            <a:off x="10158291" y="4011066"/>
            <a:ext cx="2028585" cy="2018344"/>
          </a:xfrm>
          <a:prstGeom prst="rect">
            <a:avLst/>
          </a:prstGeom>
          <a:solidFill>
            <a:srgbClr val="272A3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C94A4F-A604-6289-9329-9FC9DFC82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418" y="1981234"/>
            <a:ext cx="2020824" cy="2020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89D5C4-40EA-4F5B-6E2E-28A14DEB0B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2289"/>
          <a:stretch/>
        </p:blipFill>
        <p:spPr>
          <a:xfrm>
            <a:off x="6105003" y="4002156"/>
            <a:ext cx="2028585" cy="2020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EDBEA6-8078-D12E-BCE5-8CDD232DE0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1325"/>
          <a:stretch/>
        </p:blipFill>
        <p:spPr>
          <a:xfrm>
            <a:off x="8129706" y="1992722"/>
            <a:ext cx="2036347" cy="2020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0"/>
          <p:cNvSpPr txBox="1"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644D"/>
              </a:buClr>
              <a:buSzPts val="4400"/>
              <a:buFont typeface="Roboto Condensed Light"/>
              <a:buNone/>
            </a:pPr>
            <a:r>
              <a:rPr lang="en-US" dirty="0">
                <a:solidFill>
                  <a:srgbClr val="F3644D"/>
                </a:solidFill>
              </a:rPr>
              <a:t>CONTACT US!</a:t>
            </a:r>
            <a:endParaRPr dirty="0">
              <a:solidFill>
                <a:srgbClr val="F3644D"/>
              </a:solidFill>
            </a:endParaRPr>
          </a:p>
        </p:txBody>
      </p:sp>
      <p:sp>
        <p:nvSpPr>
          <p:cNvPr id="616" name="Google Shape;616;p10"/>
          <p:cNvSpPr txBox="1"/>
          <p:nvPr/>
        </p:nvSpPr>
        <p:spPr>
          <a:xfrm>
            <a:off x="914400" y="1436472"/>
            <a:ext cx="4856205" cy="477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341313" marR="0" lvl="0" indent="-341313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If you believe you may have a new invention with some supporting data</a:t>
            </a:r>
          </a:p>
          <a:p>
            <a:pPr marL="341313" marR="0" lvl="0" indent="-341313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If you are working with an external partner</a:t>
            </a:r>
            <a:endParaRPr sz="1800" dirty="0">
              <a:solidFill>
                <a:srgbClr val="D5750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1313" marR="0" lvl="0" indent="-341313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Before </a:t>
            </a:r>
            <a:r>
              <a:rPr lang="en-US" sz="1800" b="1" dirty="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publicly disclosing </a:t>
            </a:r>
            <a:r>
              <a:rPr lang="en-US" sz="18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invention</a:t>
            </a:r>
            <a:endParaRPr dirty="0"/>
          </a:p>
          <a:p>
            <a:pPr marL="798513" marR="0" lvl="1" indent="-341313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Seminars, papers, posters, abstracts, grants, IRB studies, etc.</a:t>
            </a:r>
            <a:endParaRPr dirty="0"/>
          </a:p>
          <a:p>
            <a:pPr marL="341313" marR="0" lvl="0" indent="-341313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Foreign patent rights are lost upon public disclosure</a:t>
            </a:r>
            <a:endParaRPr dirty="0"/>
          </a:p>
          <a:p>
            <a:pPr marL="798513" marR="0" lvl="1" indent="-341313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 year to file for US patent rights</a:t>
            </a:r>
            <a:endParaRPr dirty="0"/>
          </a:p>
          <a:p>
            <a:pPr marL="341313" marR="0" lvl="0" indent="-341313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will work with an inventor’s needs to publish/present</a:t>
            </a:r>
            <a:endParaRPr dirty="0"/>
          </a:p>
          <a:p>
            <a:pPr marL="798513" marR="0" lvl="1" indent="-341313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can file provisional patents</a:t>
            </a:r>
            <a:endParaRPr dirty="0"/>
          </a:p>
          <a:p>
            <a:pPr marL="45720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rather quickly if needed</a:t>
            </a:r>
            <a:endParaRPr sz="1800" b="0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17" name="Google Shape;617;p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364" r="11364"/>
          <a:stretch/>
        </p:blipFill>
        <p:spPr>
          <a:xfrm>
            <a:off x="5905500" y="-7684"/>
            <a:ext cx="6286500" cy="6865684"/>
          </a:xfrm>
          <a:prstGeom prst="rect">
            <a:avLst/>
          </a:prstGeom>
          <a:solidFill>
            <a:srgbClr val="272A3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2F2F2"/>
      </a:dk1>
      <a:lt1>
        <a:srgbClr val="2A2D34"/>
      </a:lt1>
      <a:dk2>
        <a:srgbClr val="E7E9EC"/>
      </a:dk2>
      <a:lt2>
        <a:srgbClr val="2A2D34"/>
      </a:lt2>
      <a:accent1>
        <a:srgbClr val="770C30"/>
      </a:accent1>
      <a:accent2>
        <a:srgbClr val="C60C30"/>
      </a:accent2>
      <a:accent3>
        <a:srgbClr val="D57503"/>
      </a:accent3>
      <a:accent4>
        <a:srgbClr val="0D6497"/>
      </a:accent4>
      <a:accent5>
        <a:srgbClr val="43B80B"/>
      </a:accent5>
      <a:accent6>
        <a:srgbClr val="403A37"/>
      </a:accent6>
      <a:hlink>
        <a:srgbClr val="0563C1"/>
      </a:hlink>
      <a:folHlink>
        <a:srgbClr val="954F72"/>
      </a:folHlink>
    </a:clrScheme>
    <a:fontScheme name="Fox Presentation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>
          <a:solidFill>
            <a:schemeClr val="accent1">
              <a:lumMod val="75000"/>
            </a:schemeClr>
          </a:solidFill>
          <a:prstDash val="sysDash"/>
          <a:headEnd type="none"/>
          <a:tailEnd type="oval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ION Presentation Template 16x9 (Recommended).pptx" id="{BB2F703E-2F1C-40FE-9875-B36BFC627446}" vid="{BF8C3EDD-F91D-4014-8C7E-E98DA0225C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612071-3a83-4891-a3f4-cb4e6ba892f7">
      <Terms xmlns="http://schemas.microsoft.com/office/infopath/2007/PartnerControls"/>
    </lcf76f155ced4ddcb4097134ff3c332f>
    <TaxCatchAll xmlns="0b586ae3-4f33-44db-8bb7-fa024030869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05F3F09CEE354BAB129BACF910296D" ma:contentTypeVersion="17" ma:contentTypeDescription="Create a new document." ma:contentTypeScope="" ma:versionID="5535c2f79913ea4b87dc8681e9006306">
  <xsd:schema xmlns:xsd="http://www.w3.org/2001/XMLSchema" xmlns:xs="http://www.w3.org/2001/XMLSchema" xmlns:p="http://schemas.microsoft.com/office/2006/metadata/properties" xmlns:ns1="http://schemas.microsoft.com/sharepoint/v3" xmlns:ns2="a785ad58-1d57-4f8a-aa71-77170459bd0d" xmlns:ns3="d1612071-3a83-4891-a3f4-cb4e6ba892f7" xmlns:ns4="0b586ae3-4f33-44db-8bb7-fa024030869e" targetNamespace="http://schemas.microsoft.com/office/2006/metadata/properties" ma:root="true" ma:fieldsID="4da86e5cebb0cbddcd8ce666ad8ef972" ns1:_="" ns2:_="" ns3:_="" ns4:_="">
    <xsd:import namespace="http://schemas.microsoft.com/sharepoint/v3"/>
    <xsd:import namespace="a785ad58-1d57-4f8a-aa71-77170459bd0d"/>
    <xsd:import namespace="d1612071-3a83-4891-a3f4-cb4e6ba892f7"/>
    <xsd:import namespace="0b586ae3-4f33-44db-8bb7-fa0240308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Details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5ad58-1d57-4f8a-aa71-77170459b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_x0024_Resources_x003a_core_x002c_SharedWithFieldDisplayName_x003b_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12071-3a83-4891-a3f4-cb4e6ba89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86ae3-4f33-44db-8bb7-fa02403086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b5a84c9-d5fb-4dd7-ac99-f9b0894b9bdb}" ma:internalName="TaxCatchAll" ma:showField="CatchAllData" ma:web="0b586ae3-4f33-44db-8bb7-fa02403086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F5328D-76F7-43B3-91FC-D05024893A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3C0312-1F48-44EF-83FD-DB1533063591}">
  <ds:schemaRefs>
    <ds:schemaRef ds:uri="0b586ae3-4f33-44db-8bb7-fa024030869e"/>
    <ds:schemaRef ds:uri="d1612071-3a83-4891-a3f4-cb4e6ba892f7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F89E134-D51C-4235-8A05-3D1A26861691}">
  <ds:schemaRefs>
    <ds:schemaRef ds:uri="0b586ae3-4f33-44db-8bb7-fa024030869e"/>
    <ds:schemaRef ds:uri="a785ad58-1d57-4f8a-aa71-77170459bd0d"/>
    <ds:schemaRef ds:uri="d1612071-3a83-4891-a3f4-cb4e6ba892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529</Words>
  <Application>Microsoft Office PowerPoint</Application>
  <PresentationFormat>Widescreen</PresentationFormat>
  <Paragraphs>109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Bebas Neue Regular</vt:lpstr>
      <vt:lpstr>Calibri</vt:lpstr>
      <vt:lpstr>Noto Sans Symbols</vt:lpstr>
      <vt:lpstr>Roboto</vt:lpstr>
      <vt:lpstr>Roboto Condensed</vt:lpstr>
      <vt:lpstr>Roboto Condensed bold</vt:lpstr>
      <vt:lpstr>Roboto Condensed Light</vt:lpstr>
      <vt:lpstr>Office Theme</vt:lpstr>
      <vt:lpstr>PowerPoint Presentation</vt:lpstr>
      <vt:lpstr>We are UNeMed</vt:lpstr>
      <vt:lpstr>OUR MISSION</vt:lpstr>
      <vt:lpstr>OUR SERVICES</vt:lpstr>
      <vt:lpstr>WHEN TO CALL UNEMED?</vt:lpstr>
      <vt:lpstr>COMMERCIALIZATION PROCESS</vt:lpstr>
      <vt:lpstr>GRAD STUDENT RECENT HIGHLIGHTS</vt:lpstr>
      <vt:lpstr>ENTREPRENEURIAL RESOURCES</vt:lpstr>
      <vt:lpstr>CONTACT US!</vt:lpstr>
      <vt:lpstr>UNEMED OPPORTUNITIES</vt:lpstr>
      <vt:lpstr>PowerPoint Presentation</vt:lpstr>
    </vt:vector>
  </TitlesOfParts>
  <Company>UNMC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Litton</dc:creator>
  <cp:lastModifiedBy>Scherr, Tyler D</cp:lastModifiedBy>
  <cp:revision>5</cp:revision>
  <dcterms:created xsi:type="dcterms:W3CDTF">2018-01-29T21:07:11Z</dcterms:created>
  <dcterms:modified xsi:type="dcterms:W3CDTF">2022-11-10T17:12:40Z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21600.0000000000</vt:lpwstr>
  </property>
  <property fmtid="{D5CDD505-2E9C-101B-9397-08002B2CF9AE}" pid="3" name="ContentTypeId">
    <vt:lpwstr>0x0101002E05F3F09CEE354BAB129BACF910296D</vt:lpwstr>
  </property>
  <property fmtid="{D5CDD505-2E9C-101B-9397-08002B2CF9AE}" pid="4" name="MediaServiceImageTags">
    <vt:lpwstr/>
  </property>
</Properties>
</file>